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A62618-B569-4ED2-98EB-D088719D7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340CF-E427-4FCE-B6C7-AD5D901A6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A5824E-B925-4A84-9AD4-20701532D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4279FA-4250-4BCE-A1C8-4BFB09A07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6A14DE-F005-4004-936A-7359BDE41B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42C733-9673-4C2D-9B2D-54BE2CE619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E2EFC3-366A-4590-9659-B4D61DA350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DB45B9-E017-49D4-880A-D196465A9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A31D9F-0F6E-432C-B0C3-24656C0A22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081E0-2AB5-4C78-8085-2F57E3212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C8FFC-FA59-4895-BA91-CA3F037AD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401340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通信原理课件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通信基本概念与原理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模拟通信系统</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数字通信系统</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信道与噪声特性分析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无线通信原理与技术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现代通信技术应用与发展趋势</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通信基本概念与原理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56" r="333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通过某种媒体或信道，将信息从一处传递到另一处的过程。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通信定义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根据传输媒体的不同，通信可分为有线通信和无线通信两大类。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通信分类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信宿</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调制与解调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信息传输过程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产生并发送信息的设备或系统，如话筒、摄像头等。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接收信息的设备或系统，如扬声器、显示器等。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传输信息的通道，如电缆、光纤、空气等。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将信息加载到载波上进行传输的过程称为调制；将已调信号还原为原始信息的过程称为解调。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通信系统功能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实现信息的有效、可靠和安全传输，同时满足各种应用场景的需求，如语音通话、数据传输、视频传输等。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通信系统组成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通信系统通常由信源、信道、信宿以及调制解调器等组成。</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通信协议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为保证通信双方能正确有效地进行通信，需要制定一套双方共同遵守的规则和约定，即通信协议。常见的通信协议有TCP/IP、HTTP、SMTP等。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430" r="1543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通信系统组成与功能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模拟通信系统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80" r="188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将基带信号转换为适合在信道中传输的已调信号的过程。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调制的基本概念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根据调制信号的性质，可分为模拟调制和数字调制；根据载波受调制参数的不同，可分为幅度调制、频率调制和相位调制。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调制的分类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实现多路复用、提高信号抗干扰能力、实现远距离传输等。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调制的目的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模拟信号调制原理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幅度调制技术</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双边带调幅（DSB）</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只传输两个边带，无载波分量。</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常规调幅（AM）</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载波的振幅随基带信号线性变化。</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幅度调制的基本原理</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通过改变载波的振幅来传递信息。</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单边带调幅（SSB）</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只传输一个边带，无载波分量。</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残留边带调幅（VSB）</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介于双边带和单边带之间的一种调制方式，既保留了部分载波分量，又传输了一个边带。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875" r="228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角度调制的基本原理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通过改变载波的频率或相位来传递信息。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频率调制（FM）</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载波的频率随基带信号线性变化，而幅度保持不变。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相位调制（PM）</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载波的相位随基带信号线性变化，而幅度和频率保持不变。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角度调制技术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数字通信系统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基带信号的定义与特性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基带信号是未经调制的原始数字信号，具有低频分量和直流分量。其特性包括幅度、频率和相位等。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基带传输系统的组成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基带传输系统由发送滤波器、信道和接收滤波器组成。发送滤波器用于限制信号带宽，减少干扰；信道是信号的传输媒介；接收滤波器用于提取信号并滤除噪声。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基带信号的调制与解调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基带信号可以通过不同的调制方式进行传输，如振幅键控（ASK）、频移键控（FSK）和相移键控（PSK）等。解调是调制的逆过程，用于恢复原始信号。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数字信号基带传输原理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频带信号的定义与特性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频带信号是经过调制后的数字信号，具有高频分量。其特性包括载波频率、调制方式和带宽等。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频带传输系统的组成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频带传输系统由调制器、信道和解调器组成。调制器将基带信号转换为频带信号；信道是信号的传输媒介；解调器将频带信号还原为基带信号。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频带信号的调制与解调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频带信号的调制方式有多种，如QAM（正交振幅调制）、QPSK（四相相移键控）和OFDM（正交频分复用）等。解调方式与调制方式相对应，用于提取原始信号。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数字信号频带传输原理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差错控制技术</a:t>
              </a:r>
            </a:p>
          </p:txBody>
        </p:sp>
      </p:grpSp>
      <p:sp>
        <p:nvSpPr>
          <p:cNvPr id="33" name="TextBox 33"/>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差错控制编码的原理</a:t>
            </a:r>
          </a:p>
        </p:txBody>
      </p:sp>
      <p:sp>
        <p:nvSpPr>
          <p:cNvPr id="34" name="TextBox 34"/>
          <p:cNvSpPr txBox="1"/>
          <p:nvPr/>
        </p:nvSpPr>
        <p:spPr>
          <a:xfrm>
            <a:off x="4537930"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差错控制编码通过在原始数据中添加冗余信息来实现错误检测和纠正。常见的差错控制编码有奇偶校验码、循环冗余校验码（CRC）和卷积码等。</a:t>
            </a:r>
          </a:p>
        </p:txBody>
      </p:sp>
      <p:sp>
        <p:nvSpPr>
          <p:cNvPr id="35" name="TextBox 35"/>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差错控制的基本概念</a:t>
            </a:r>
          </a:p>
        </p:txBody>
      </p:sp>
      <p:sp>
        <p:nvSpPr>
          <p:cNvPr id="36" name="TextBox 36"/>
          <p:cNvSpPr txBox="1"/>
          <p:nvPr/>
        </p:nvSpPr>
        <p:spPr>
          <a:xfrm>
            <a:off x="1241137"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差错控制是指在数字通信系统中采取的一系列措施，用于检测和纠正传输过程中出现的错误，保证通信的可靠性。</a:t>
            </a:r>
          </a:p>
        </p:txBody>
      </p:sp>
      <p:sp>
        <p:nvSpPr>
          <p:cNvPr id="37" name="TextBox 37"/>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差错控制技术的应用</a:t>
            </a:r>
          </a:p>
        </p:txBody>
      </p:sp>
      <p:sp>
        <p:nvSpPr>
          <p:cNvPr id="38" name="TextBox 38"/>
          <p:cNvSpPr txBox="1"/>
          <p:nvPr/>
        </p:nvSpPr>
        <p:spPr>
          <a:xfrm>
            <a:off x="7932926"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差错控制技术广泛应用于各种数字通信系统，如计算机网络、移动通信和卫星通信等。通过采用合适的差错控制编码和译码算法，可以显著提高通信系统的性能。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https://d.book118.com/718040134015006036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2024-09-15T05:53:02.383</cp:lastPrinted>
  <dcterms:created xsi:type="dcterms:W3CDTF">2024-09-14T21:53:02Z</dcterms:created>
  <dcterms:modified xsi:type="dcterms:W3CDTF">2024-09-14T21:53:04Z</dcterms:modified>
</cp:coreProperties>
</file>