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10A8D4-FDFD-4A8B-B6EB-F89CE9D05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714FEC-79A6-4526-9211-187464869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194B81-5BED-4F5A-9A53-8BEA78C3E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F8053A-85CE-4720-AA55-E8A9B1FD5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6EBB0D-1A5B-4127-9083-B1019D1177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DF20E9-3B45-4E3D-9597-46CBC93A7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A5F425-1C8D-43E0-B5A9-6F266804F2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B39427-C688-4686-9FD1-A8B39F8B60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3560AF-38DD-48D6-B8D1-03F48D89CF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1FBAAF-624B-4E79-8479-B0543EA84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62D5B7-B870-419C-9566-72ECE9C780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04113607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杜丁教授的健康知识讲座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健康与生活方式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常见疾病与预防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心理健康与压力管理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健康管理与维护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健康知识问答环节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健康与生活方式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健康不仅指身体无疾病，还包括心理和社交方面的完好状态。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健康的重要性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提高健康意识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保持健康是人们生活、工作和学习的基石，对个人和社会都具有重要意义。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倡导人们关注自身和他人健康，采取积极的生活方式。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保持充足的睡眠和规律的作息时间，有助于身体各系统的正常运作。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917" b="491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3292" b="32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规律作息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定期进行适量的体育锻炼，增强身体素质，预防疾病。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戒烟和限制酒精摄入对维护身体健康至关重要。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戒烟限酒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健康生活方式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889" r="288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健康饮食与运动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均衡饮食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摄入适量的蛋白质、脂肪、碳水化合物、维生素和矿物质，保持营养均衡。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控制饮食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避免暴饮暴食，尽量少吃高热量、高脂肪和高糖分的食物。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运动建议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根据个人情况选择合适的运动方式，如散步、游泳、瑜伽等，并控制运动强度和时间。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常见疾病与预防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418" b="2041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心血管疾病是全球范围内的主要健康问题，涉及冠心病、心肌梗死和中风等。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心血管疾病通常与不健康的生活方式、高血压、高胆固醇和吸烟等风险因素有关。预防措施包括保持健康饮食、适量运动、控制体重和戒烟等。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心血管疾病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糖尿病是一种常见的慢性疾病，会导致血糖水平升高，长期影响身体健康。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糖尿病的常见症状包括多饮、多尿、口渴、疲劳和视力模糊等。预防措施包括保持健康饮食、增加运动量、控制体重和避免长期压力等。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癌症是一种由异常细胞生长形成的疾病，可影响身体的任何部位。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癌症的形成通常与遗传、环境因素和生活方式有关。预防措施包括避免吸烟、限制饮酒、保持健康饮食和定期进行体检等。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癌症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其他常见疾病包括流感、感冒、胃炎和关节炎等。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这些疾病通常由病毒或细菌引起，也可能与环境和生活方式有关。预防措施包括保持个人卫生、接种疫苗、注意饮食和生活规律等。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其他常见疾病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https://d.book118.com/718041136072006033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2024-09-11T13:48:49.106</cp:lastPrinted>
  <dcterms:created xsi:type="dcterms:W3CDTF">2024-09-11T05:48:49Z</dcterms:created>
  <dcterms:modified xsi:type="dcterms:W3CDTF">2024-09-11T05:48:51Z</dcterms:modified>
</cp:coreProperties>
</file>