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88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364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1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tags" Target="../tags/tag92.xml" /><Relationship Id="rId24" Type="http://schemas.openxmlformats.org/officeDocument/2006/relationships/tags" Target="../tags/tag93.xml" /><Relationship Id="rId25" Type="http://schemas.openxmlformats.org/officeDocument/2006/relationships/tags" Target="../tags/tag94.xml" /><Relationship Id="rId26" Type="http://schemas.openxmlformats.org/officeDocument/2006/relationships/tags" Target="../tags/tag95.xml" /><Relationship Id="rId27" Type="http://schemas.openxmlformats.org/officeDocument/2006/relationships/tags" Target="../tags/tag96.xml" /><Relationship Id="rId28" Type="http://schemas.openxmlformats.org/officeDocument/2006/relationships/tags" Target="../tags/tag97.xml" /><Relationship Id="rId29" Type="http://schemas.openxmlformats.org/officeDocument/2006/relationships/tags" Target="../tags/tag98.xml" /><Relationship Id="rId3" Type="http://schemas.openxmlformats.org/officeDocument/2006/relationships/tags" Target="../tags/tag72.xml" /><Relationship Id="rId30" Type="http://schemas.openxmlformats.org/officeDocument/2006/relationships/tags" Target="../tags/tag99.xml" /><Relationship Id="rId31" Type="http://schemas.openxmlformats.org/officeDocument/2006/relationships/tags" Target="../tags/tag100.xml" /><Relationship Id="rId32" Type="http://schemas.openxmlformats.org/officeDocument/2006/relationships/tags" Target="../tags/tag101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39BDC-81C4-4DE4-A103-874E0CD30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1B367-4EFE-4E3A-96D2-89A1A2959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F5A1B6-AEA3-47B4-9262-2DEF50C2E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C7768C-3B2A-45A5-BEA7-E5B3B64F2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0249FE-0C68-4B5A-A2DA-932ABF73B5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F8E128-5031-40C5-B330-DA1193386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02DEA1-12B1-403B-8EFF-E5EF1DFAA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7C994B-21EB-4697-890C-0862656AC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117518-2F12-40F9-A73E-3377A5C39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8FA9F-3636-4A86-9408-44B66DA6F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B6DE56-1253-48B3-AA84-0D7D9FB08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33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cxnSp>
        <p:nvCxnSpPr>
          <p:cNvPr id="3145735" name="直接连接符 42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7" name="直接连接符 123"/>
          <p:cNvCxnSpPr/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</a:t>
            </a:r>
            <a:br>
              <a:rPr lang="en-US" altLang="zh-CN"/>
            </a:br>
            <a:r>
              <a:rPr lang="zh-CN" altLang="en-US"/>
              <a:t>题</a:t>
            </a:r>
            <a:endParaRPr lang="zh-CN" altLang="en-US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39"/>
          <p:cNvCxnSpPr/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41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43" name="直接连接符 43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1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873" r:id="rId2"/>
    <p:sldLayoutId id="2147487874" r:id="rId3"/>
    <p:sldLayoutId id="2147487875" r:id="rId4"/>
    <p:sldLayoutId id="2147487876" r:id="rId5"/>
    <p:sldLayoutId id="2147487877" r:id="rId6"/>
    <p:sldLayoutId id="2147487878" r:id="rId7"/>
    <p:sldLayoutId id="2147487879" r:id="rId8"/>
    <p:sldLayoutId id="2147487880" r:id="rId9"/>
    <p:sldLayoutId id="2147487881" r:id="rId10"/>
    <p:sldLayoutId id="214748788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2" Type="http://schemas.openxmlformats.org/officeDocument/2006/relationships/tags" Target="../tags/tag257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2" Type="http://schemas.openxmlformats.org/officeDocument/2006/relationships/tags" Target="../tags/tag269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14" Type="http://schemas.openxmlformats.org/officeDocument/2006/relationships/tags" Target="../tags/tag293.xml" /><Relationship Id="rId15" Type="http://schemas.openxmlformats.org/officeDocument/2006/relationships/tags" Target="../tags/tag294.xml" /><Relationship Id="rId16" Type="http://schemas.openxmlformats.org/officeDocument/2006/relationships/tags" Target="../tags/tag295.xml" /><Relationship Id="rId17" Type="http://schemas.openxmlformats.org/officeDocument/2006/relationships/tags" Target="../tags/tag296.xml" /><Relationship Id="rId18" Type="http://schemas.openxmlformats.org/officeDocument/2006/relationships/tags" Target="../tags/tag297.xml" /><Relationship Id="rId19" Type="http://schemas.openxmlformats.org/officeDocument/2006/relationships/tags" Target="../tags/tag298.xml" /><Relationship Id="rId2" Type="http://schemas.openxmlformats.org/officeDocument/2006/relationships/tags" Target="../tags/tag281.xml" /><Relationship Id="rId20" Type="http://schemas.openxmlformats.org/officeDocument/2006/relationships/tags" Target="../tags/tag299.xml" /><Relationship Id="rId21" Type="http://schemas.openxmlformats.org/officeDocument/2006/relationships/tags" Target="../tags/tag300.xml" /><Relationship Id="rId22" Type="http://schemas.openxmlformats.org/officeDocument/2006/relationships/tags" Target="../tags/tag301.xml" /><Relationship Id="rId23" Type="http://schemas.openxmlformats.org/officeDocument/2006/relationships/tags" Target="../tags/tag302.xml" /><Relationship Id="rId24" Type="http://schemas.openxmlformats.org/officeDocument/2006/relationships/tags" Target="../tags/tag303.xml" /><Relationship Id="rId25" Type="http://schemas.openxmlformats.org/officeDocument/2006/relationships/tags" Target="../tags/tag304.xml" /><Relationship Id="rId26" Type="http://schemas.openxmlformats.org/officeDocument/2006/relationships/tags" Target="../tags/tag305.xml" /><Relationship Id="rId27" Type="http://schemas.openxmlformats.org/officeDocument/2006/relationships/tags" Target="../tags/tag306.xml" /><Relationship Id="rId28" Type="http://schemas.openxmlformats.org/officeDocument/2006/relationships/tags" Target="../tags/tag307.xml" /><Relationship Id="rId29" Type="http://schemas.openxmlformats.org/officeDocument/2006/relationships/tags" Target="../tags/tag308.xml" /><Relationship Id="rId3" Type="http://schemas.openxmlformats.org/officeDocument/2006/relationships/tags" Target="../tags/tag282.xml" /><Relationship Id="rId30" Type="http://schemas.openxmlformats.org/officeDocument/2006/relationships/tags" Target="../tags/tag309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10.xml" /><Relationship Id="rId3" Type="http://schemas.openxmlformats.org/officeDocument/2006/relationships/tags" Target="../tags/tag311.xml" /><Relationship Id="rId4" Type="http://schemas.openxmlformats.org/officeDocument/2006/relationships/tags" Target="../tags/tag3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21.xml" /><Relationship Id="rId11" Type="http://schemas.openxmlformats.org/officeDocument/2006/relationships/tags" Target="../tags/tag322.xml" /><Relationship Id="rId12" Type="http://schemas.openxmlformats.org/officeDocument/2006/relationships/tags" Target="../tags/tag323.xml" /><Relationship Id="rId13" Type="http://schemas.openxmlformats.org/officeDocument/2006/relationships/tags" Target="../tags/tag324.xml" /><Relationship Id="rId2" Type="http://schemas.openxmlformats.org/officeDocument/2006/relationships/tags" Target="../tags/tag313.xml" /><Relationship Id="rId3" Type="http://schemas.openxmlformats.org/officeDocument/2006/relationships/tags" Target="../tags/tag314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Relationship Id="rId7" Type="http://schemas.openxmlformats.org/officeDocument/2006/relationships/tags" Target="../tags/tag318.xml" /><Relationship Id="rId8" Type="http://schemas.openxmlformats.org/officeDocument/2006/relationships/tags" Target="../tags/tag319.xml" /><Relationship Id="rId9" Type="http://schemas.openxmlformats.org/officeDocument/2006/relationships/tags" Target="../tags/tag3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3.xml" /><Relationship Id="rId11" Type="http://schemas.openxmlformats.org/officeDocument/2006/relationships/tags" Target="../tags/tag334.xml" /><Relationship Id="rId12" Type="http://schemas.openxmlformats.org/officeDocument/2006/relationships/tags" Target="../tags/tag335.xml" /><Relationship Id="rId13" Type="http://schemas.openxmlformats.org/officeDocument/2006/relationships/tags" Target="../tags/tag336.xml" /><Relationship Id="rId2" Type="http://schemas.openxmlformats.org/officeDocument/2006/relationships/tags" Target="../tags/tag325.xml" /><Relationship Id="rId3" Type="http://schemas.openxmlformats.org/officeDocument/2006/relationships/tags" Target="../tags/tag326.xml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tags" Target="../tags/tag329.xml" /><Relationship Id="rId7" Type="http://schemas.openxmlformats.org/officeDocument/2006/relationships/tags" Target="../tags/tag330.xml" /><Relationship Id="rId8" Type="http://schemas.openxmlformats.org/officeDocument/2006/relationships/tags" Target="../tags/tag331.xml" /><Relationship Id="rId9" Type="http://schemas.openxmlformats.org/officeDocument/2006/relationships/tags" Target="../tags/tag33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45.xml" /><Relationship Id="rId11" Type="http://schemas.openxmlformats.org/officeDocument/2006/relationships/tags" Target="../tags/tag346.xml" /><Relationship Id="rId12" Type="http://schemas.openxmlformats.org/officeDocument/2006/relationships/tags" Target="../tags/tag347.xml" /><Relationship Id="rId13" Type="http://schemas.openxmlformats.org/officeDocument/2006/relationships/tags" Target="../tags/tag348.xml" /><Relationship Id="rId2" Type="http://schemas.openxmlformats.org/officeDocument/2006/relationships/tags" Target="../tags/tag337.xml" /><Relationship Id="rId3" Type="http://schemas.openxmlformats.org/officeDocument/2006/relationships/tags" Target="../tags/tag338.xml" /><Relationship Id="rId4" Type="http://schemas.openxmlformats.org/officeDocument/2006/relationships/tags" Target="../tags/tag339.xml" /><Relationship Id="rId5" Type="http://schemas.openxmlformats.org/officeDocument/2006/relationships/tags" Target="../tags/tag340.xml" /><Relationship Id="rId6" Type="http://schemas.openxmlformats.org/officeDocument/2006/relationships/tags" Target="../tags/tag341.xml" /><Relationship Id="rId7" Type="http://schemas.openxmlformats.org/officeDocument/2006/relationships/tags" Target="../tags/tag342.xml" /><Relationship Id="rId8" Type="http://schemas.openxmlformats.org/officeDocument/2006/relationships/tags" Target="../tags/tag343.xml" /><Relationship Id="rId9" Type="http://schemas.openxmlformats.org/officeDocument/2006/relationships/tags" Target="../tags/tag34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57.xml" /><Relationship Id="rId11" Type="http://schemas.openxmlformats.org/officeDocument/2006/relationships/tags" Target="../tags/tag358.xml" /><Relationship Id="rId12" Type="http://schemas.openxmlformats.org/officeDocument/2006/relationships/tags" Target="../tags/tag359.xml" /><Relationship Id="rId13" Type="http://schemas.openxmlformats.org/officeDocument/2006/relationships/tags" Target="../tags/tag360.xml" /><Relationship Id="rId2" Type="http://schemas.openxmlformats.org/officeDocument/2006/relationships/tags" Target="../tags/tag349.xml" /><Relationship Id="rId3" Type="http://schemas.openxmlformats.org/officeDocument/2006/relationships/tags" Target="../tags/tag350.xml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tags" Target="../tags/tag353.xml" /><Relationship Id="rId7" Type="http://schemas.openxmlformats.org/officeDocument/2006/relationships/tags" Target="../tags/tag354.xml" /><Relationship Id="rId8" Type="http://schemas.openxmlformats.org/officeDocument/2006/relationships/tags" Target="../tags/tag355.xml" /><Relationship Id="rId9" Type="http://schemas.openxmlformats.org/officeDocument/2006/relationships/tags" Target="../tags/tag35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61.xml" /><Relationship Id="rId3" Type="http://schemas.openxmlformats.org/officeDocument/2006/relationships/tags" Target="../tags/tag362.xml" /><Relationship Id="rId4" Type="http://schemas.openxmlformats.org/officeDocument/2006/relationships/tags" Target="../tags/tag36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42107143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656000"/>
            <a:ext cx="10515600" cy="1800000"/>
          </a:xfrm>
        </p:spPr>
        <p:txBody>
          <a:bodyPr>
            <a:normAutofit fontScale="91515"/>
          </a:bodyPr>
          <a:lstStyle/>
          <a:p>
            <a:r>
              <a:rPr lang="zh-CN" altLang="en-US"/>
              <a:t>湘教版小学数学课件图形的平移与旋转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3600000"/>
            <a:ext cx="10515600" cy="972000"/>
          </a:xfrm>
        </p:spPr>
        <p:txBody>
          <a:bodyPr/>
          <a:lstStyle/>
          <a:p>
            <a:r>
              <a:rPr lang="en-US" altLang="zh-CN" err="1"/>
              <a:t>XX,a click to  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5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CN" sz="1200" b="1"/>
              <a:t>YOUR  LOGO</a:t>
            </a:r>
            <a:endParaRPr lang="zh-CN" altLang="en-US" sz="1200" b="1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6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altLang="zh-CN" sz="1200" b="1">
                <a:solidFill>
                  <a:schemeClr val="accent6"/>
                </a:solidFill>
              </a:rPr>
              <a:t>20XX.XX.XX</a:t>
            </a:r>
            <a:endParaRPr lang="en-US" altLang="zh-CN" sz="1200" b="1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7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4543425" y="881380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4"/>
            </p:custDataLst>
          </p:nvPr>
        </p:nvSpPr>
        <p:spPr>
          <a:xfrm>
            <a:off x="5334635" y="881380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5"/>
            </p:custDataLst>
          </p:nvPr>
        </p:nvSpPr>
        <p:spPr>
          <a:xfrm rot="5400000">
            <a:off x="4229100" y="9505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任意多边形: 形状 15"/>
          <p:cNvSpPr/>
          <p:nvPr>
            <p:custDataLst>
              <p:tags r:id="rId6"/>
            </p:custDataLst>
          </p:nvPr>
        </p:nvSpPr>
        <p:spPr>
          <a:xfrm rot="5400000">
            <a:off x="4229100" y="19030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序号"/>
          <p:cNvSpPr txBox="1"/>
          <p:nvPr>
            <p:custDataLst>
              <p:tags r:id="rId7"/>
            </p:custDataLst>
          </p:nvPr>
        </p:nvSpPr>
        <p:spPr>
          <a:xfrm>
            <a:off x="4543425" y="182943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8"/>
            </p:custDataLst>
          </p:nvPr>
        </p:nvSpPr>
        <p:spPr>
          <a:xfrm>
            <a:off x="5334635" y="182943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图形的平移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9"/>
            </p:custDataLst>
          </p:nvPr>
        </p:nvSpPr>
        <p:spPr>
          <a:xfrm rot="5400000">
            <a:off x="4229100" y="28549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序号"/>
          <p:cNvSpPr txBox="1"/>
          <p:nvPr>
            <p:custDataLst>
              <p:tags r:id="rId10"/>
            </p:custDataLst>
          </p:nvPr>
        </p:nvSpPr>
        <p:spPr>
          <a:xfrm>
            <a:off x="4543425" y="277812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1"/>
            </p:custDataLst>
          </p:nvPr>
        </p:nvSpPr>
        <p:spPr>
          <a:xfrm>
            <a:off x="5334635" y="277812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图形的旋转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2"/>
            </p:custDataLst>
          </p:nvPr>
        </p:nvSpPr>
        <p:spPr>
          <a:xfrm rot="5400000">
            <a:off x="4229100" y="38074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序号"/>
          <p:cNvSpPr txBox="1"/>
          <p:nvPr>
            <p:custDataLst>
              <p:tags r:id="rId13"/>
            </p:custDataLst>
          </p:nvPr>
        </p:nvSpPr>
        <p:spPr>
          <a:xfrm>
            <a:off x="4543425" y="372681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4"/>
            </p:custDataLst>
          </p:nvPr>
        </p:nvSpPr>
        <p:spPr>
          <a:xfrm>
            <a:off x="5334635" y="372681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平移与旋转的对比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5"/>
            </p:custDataLst>
          </p:nvPr>
        </p:nvSpPr>
        <p:spPr>
          <a:xfrm rot="5400000">
            <a:off x="4229100" y="570420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16"/>
            </p:custDataLst>
          </p:nvPr>
        </p:nvSpPr>
        <p:spPr>
          <a:xfrm>
            <a:off x="4543425" y="562419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7"/>
            </p:custDataLst>
          </p:nvPr>
        </p:nvSpPr>
        <p:spPr>
          <a:xfrm>
            <a:off x="5334635" y="562419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如何学好图形的平移与旋转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8"/>
            </p:custDataLst>
          </p:nvPr>
        </p:nvSpPr>
        <p:spPr>
          <a:xfrm rot="5400000">
            <a:off x="4229100" y="475551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序号"/>
          <p:cNvSpPr txBox="1"/>
          <p:nvPr>
            <p:custDataLst>
              <p:tags r:id="rId19"/>
            </p:custDataLst>
          </p:nvPr>
        </p:nvSpPr>
        <p:spPr>
          <a:xfrm>
            <a:off x="4543425" y="467550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20"/>
            </p:custDataLst>
          </p:nvPr>
        </p:nvSpPr>
        <p:spPr>
          <a:xfrm>
            <a:off x="5334635" y="467550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湘教版小学数学课件的特点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图形的平移</a:t>
            </a:r>
            <a:endParaRPr lang="zh-CN" altLang="en-US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平移的定义</a:t>
            </a:r>
            <a:endParaRPr lang="zh-CN" altLang="en-US"/>
          </a:p>
        </p:txBody>
      </p:sp>
      <p:sp>
        <p:nvSpPr>
          <p:cNvPr id="10497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0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图形在平面内沿一个方向直线移动一定的距离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平移不改变图形的形状、大小和方向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1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平移前后的图形是全等的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1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平移可以是水平的，也可以是垂直的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平移的性质</a:t>
            </a:r>
            <a:endParaRPr lang="zh-CN" altLang="en-US"/>
          </a:p>
        </p:txBody>
      </p:sp>
      <p:sp>
        <p:nvSpPr>
          <p:cNvPr id="104976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6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图形平移后，大小、形状和方向都不变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7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2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4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平移只改变图形的位置，不改变其形状和大小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7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78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平移是刚性变换，不引起图形的变形或扭曲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80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4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平移不改变图形中各个顶点的相对位置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平移的分类</a:t>
            </a:r>
            <a:endParaRPr lang="zh-CN" altLang="en-US"/>
          </a:p>
        </p:txBody>
      </p:sp>
      <p:sp>
        <p:nvSpPr>
          <p:cNvPr id="104982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83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水平平移：图形在水平方向上移动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83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垂直平移：图形在垂直方向上移动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84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84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斜向平移：图形在斜向方向上移动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84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4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4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5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任意平移：图形在任意方向上移动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平移的应用</a:t>
            </a:r>
            <a:endParaRPr lang="zh-CN" altLang="en-US"/>
          </a:p>
        </p:txBody>
      </p:sp>
      <p:sp>
        <p:nvSpPr>
          <p:cNvPr id="104989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92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92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92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92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拼图游戏：通过平移拼凑出完整的图形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实际生活应用：如电梯、传送带等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数学问题解决：通过平移简化数学问题的难度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图案设计：利用平移创造出美丽的图案和花纹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图形的旋转</a:t>
            </a:r>
            <a:endParaRPr lang="zh-CN" altLang="en-US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03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旋转的定义</a:t>
            </a:r>
            <a:endParaRPr lang="zh-CN" altLang="en-US"/>
          </a:p>
        </p:txBody>
      </p:sp>
      <p:sp>
        <p:nvSpPr>
          <p:cNvPr id="105016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旋转方向可以是顺时针或逆时针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017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旋转后图形的大小和形状不变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018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旋转是围绕一个固定点进行的运动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018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旋转角度可以是任意角度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旋转的性质</a:t>
            </a:r>
            <a:endParaRPr lang="zh-CN" altLang="en-US"/>
          </a:p>
        </p:txBody>
      </p:sp>
      <p:sp>
        <p:nvSpPr>
          <p:cNvPr id="105022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022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228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旋转中心：图形围绕旋转的固定点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023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232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234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旋转方向：顺时针或逆时针方向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023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0238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旋转角度：图形旋转所经过的角度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0240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24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244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24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旋转前后：形状、大小不变，位置变化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旋转的分类</a:t>
            </a:r>
            <a:endParaRPr lang="zh-CN" altLang="en-US"/>
          </a:p>
        </p:txBody>
      </p:sp>
      <p:sp>
        <p:nvSpPr>
          <p:cNvPr id="1050288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290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292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绕点旋转：图形绕某一点旋转一定的角度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0294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296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绕轴旋转：图形绕某一直线旋转一定的角度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0300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302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304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中心旋转：图形绕某一定点旋转一定的角度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0306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308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旋转的性质：旋转前后的图形形状、大小不变，只是位置发生了变化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03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旋转的应用</a:t>
            </a:r>
            <a:endParaRPr lang="zh-CN" altLang="en-US"/>
          </a:p>
        </p:txBody>
      </p:sp>
      <p:sp>
        <p:nvSpPr>
          <p:cNvPr id="105035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35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35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旋转在几何作图中的应用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36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36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旋转在机械制造中的应用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36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36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旋转在建筑设计中的应用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37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37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旋转在艺术创作中的应用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04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平移与旋转的对比</a:t>
            </a:r>
            <a:endParaRPr lang="zh-CN" altLang="en-US"/>
          </a:p>
        </p:txBody>
      </p:sp>
      <p:sp>
        <p:nvSpPr>
          <p:cNvPr id="10504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04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https://d.book118.com/718042107143006023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85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72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2"/>
  <p:tag name="KSO_WM_UNIT_INDEX" val="2"/>
  <p:tag name="KSO_WM_UNIT_LAYERLEVEL" val="1"/>
  <p:tag name="KSO_WM_UNIT_NOCLEAR" val="0"/>
  <p:tag name="KSO_WM_UNIT_PRESET_TEXT" val="YOUR  LOGO"/>
  <p:tag name="KSO_WM_UNIT_SUBTYPE" val="g"/>
  <p:tag name="KSO_WM_UNIT_TYPE" val="f"/>
  <p:tag name="KSO_WM_UNIT_VALUE" val="1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1"/>
  <p:tag name="KSO_WM_UNIT_INDEX" val="1"/>
  <p:tag name="KSO_WM_UNIT_LAYERLEVEL" val="1"/>
  <p:tag name="KSO_WM_UNIT_NOCLEAR" val="0"/>
  <p:tag name="KSO_WM_UNIT_PRESET_TEXT" val="20XX.XX.XX"/>
  <p:tag name="KSO_WM_UNIT_SUBTYPE" val="c"/>
  <p:tag name="KSO_WM_UNIT_TYPE" val="f"/>
  <p:tag name="KSO_WM_UNIT_VALUE" val="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8"/>
</p:tagLst>
</file>

<file path=ppt/tags/tag218.xml><?xml version="1.0" encoding="utf-8"?>
<p:tagLst xmlns:p="http://schemas.openxmlformats.org/presentationml/2006/main">
  <p:tag name="KSO_WM_BEAUTIFY_FLAG" val="#wm#"/>
  <p:tag name="KSO_WM_SLIDE_ID" val="custom20230996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1"/>
  <p:tag name="KSO_WM_UNIT_INDEX" val="1_1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2"/>
  <p:tag name="KSO_WM_UNIT_INDEX" val="1_2_2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2"/>
  <p:tag name="KSO_WM_UNIT_INDEX" val="1_3_2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2"/>
  <p:tag name="KSO_WM_UNIT_INDEX" val="1_4_2"/>
  <p:tag name="KSO_WM_UNIT_LAYERLEVEL" val="1_1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1"/>
  <p:tag name="KSO_WM_UNIT_INDEX" val="1_6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2"/>
  <p:tag name="KSO_WM_UNIT_INDEX" val="1_6_2"/>
  <p:tag name="KSO_WM_UNIT_LAYERLEVEL" val="1_1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1"/>
  <p:tag name="KSO_WM_UNIT_INDEX" val="1_5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2"/>
  <p:tag name="KSO_WM_UNIT_INDEX" val="1_5_2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41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244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312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3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3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3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3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3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3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3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3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3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3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3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3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3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3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3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3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3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3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3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3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3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3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3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3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3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3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3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363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36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Office Theme</vt:lpstr>
      <vt:lpstr>湘教版小学数学课件图形的平移与旋转</vt:lpstr>
      <vt:lpstr>目录</vt:lpstr>
      <vt:lpstr>添加章节标题</vt:lpstr>
      <vt:lpstr>图形的平移</vt:lpstr>
      <vt:lpstr>PowerPoint Presentation</vt:lpstr>
      <vt:lpstr>平移的定义</vt:lpstr>
      <vt:lpstr>平移的性质</vt:lpstr>
      <vt:lpstr>平移的分类</vt:lpstr>
      <vt:lpstr>平移的应用</vt:lpstr>
      <vt:lpstr>图形的旋转</vt:lpstr>
      <vt:lpstr>PowerPoint Presentation</vt:lpstr>
      <vt:lpstr>旋转的定义</vt:lpstr>
      <vt:lpstr>旋转的性质</vt:lpstr>
      <vt:lpstr>旋转的分类</vt:lpstr>
      <vt:lpstr>旋转的应用</vt:lpstr>
      <vt:lpstr>平移与旋转的对比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2024-08-30T18:57:52.041</cp:lastPrinted>
  <dcterms:created xsi:type="dcterms:W3CDTF">2024-08-30T10:57:52Z</dcterms:created>
  <dcterms:modified xsi:type="dcterms:W3CDTF">2024-08-30T10:57:54Z</dcterms:modified>
</cp:coreProperties>
</file>