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5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86D30-CDAE-455E-8C8B-8EE31C300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D1E6F-FDA1-4269-B5A9-DE74E2FB5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9AA23-8D0A-4638-82F3-6B3C9C8B2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5EABD-29CC-4F6D-848E-C4270038E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6C340A-82EC-4B60-9885-6772C0396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2BB517-83EF-4CA1-879E-861089AE8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1DF5CE-EE2D-42C0-80D3-E449B64E4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E9E8B-7D11-4792-9FEF-FC0516557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14F24-4B70-47F8-AE82-E115207AF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FF66B-DB8A-4679-BF28-37A532BEC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3C948-2528-43A1-8CE6-2B9A4B427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246" r:id="rId2"/>
    <p:sldLayoutId id="2147485247" r:id="rId3"/>
    <p:sldLayoutId id="2147485248" r:id="rId4"/>
    <p:sldLayoutId id="2147485249" r:id="rId5"/>
    <p:sldLayoutId id="2147485250" r:id="rId6"/>
    <p:sldLayoutId id="2147485251" r:id="rId7"/>
    <p:sldLayoutId id="2147485252" r:id="rId8"/>
    <p:sldLayoutId id="2147485253" r:id="rId9"/>
    <p:sldLayoutId id="2147485254" r:id="rId10"/>
    <p:sldLayoutId id="214748525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4213206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钢铁行业竞争格局分析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钢铁行业市场分析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钢铁行业发展趋势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钢铁行业面临的挑战与机遇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钢铁行业概述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钢铁行业竞争格局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钢铁行业概述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钢铁行业定义</a:t>
            </a:r>
            <a:endParaRPr lang="zh-CN" altLang="en-US"/>
          </a:p>
        </p:txBody>
      </p:sp>
      <p:sp>
        <p:nvSpPr>
          <p:cNvPr id="104886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7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7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钢铁行业的发展水平是衡量一个国家综合国力的重要标志之一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8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钢铁行业具有技术密集、资源依赖和环保要求高的特点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8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钢铁行业是国民经济的重要基础产业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8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主要产品包括钢材、钢坯、钢锭等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钢铁行业分类</a:t>
            </a:r>
            <a:endParaRPr lang="zh-CN" altLang="en-US"/>
          </a:p>
        </p:txBody>
      </p:sp>
      <p:sp>
        <p:nvSpPr>
          <p:cNvPr id="10489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按产品类型：长材、板材、管材等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按生产方式：高炉炼铁、转炉炼钢、电炉炼钢等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按企业规模：大型、中型、小型钢铁企业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按生产工艺：炼焦、炼铁、炼钢、轧钢等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钢铁行业产业链</a:t>
            </a:r>
            <a:endParaRPr lang="zh-CN" altLang="en-US"/>
          </a:p>
        </p:txBody>
      </p:sp>
      <p:sp>
        <p:nvSpPr>
          <p:cNvPr id="104899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炼钢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铁矿石开采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炼铁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钢材加工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钢铁行业竞争格局</a:t>
            </a:r>
            <a:endParaRPr lang="zh-CN" altLang="en-US"/>
          </a:p>
        </p:txBody>
      </p:sp>
      <p:sp>
        <p:nvSpPr>
          <p:cNvPr id="10490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钢铁企业数量及分布</a:t>
            </a:r>
            <a:endParaRPr lang="zh-CN" altLang="en-US"/>
          </a:p>
        </p:txBody>
      </p:sp>
      <p:sp>
        <p:nvSpPr>
          <p:cNvPr id="1049100" name="矩形 5"/>
          <p:cNvSpPr/>
          <p:nvPr>
            <p:custDataLst>
              <p:tags r:id="rId2"/>
            </p:custDataLst>
          </p:nvPr>
        </p:nvSpPr>
        <p:spPr>
          <a:xfrm>
            <a:off x="1020871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矩形 10"/>
          <p:cNvSpPr/>
          <p:nvPr>
            <p:custDataLst>
              <p:tags r:id="rId3"/>
            </p:custDataLst>
          </p:nvPr>
        </p:nvSpPr>
        <p:spPr>
          <a:xfrm>
            <a:off x="1670771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TextBox 2"/>
          <p:cNvSpPr txBox="1"/>
          <p:nvPr>
            <p:custDataLst>
              <p:tags r:id="rId4"/>
            </p:custDataLst>
          </p:nvPr>
        </p:nvSpPr>
        <p:spPr>
          <a:xfrm>
            <a:off x="1305120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钢铁企业数量：全球范围内，钢铁企业数量呈现逐年下降趋势，从2015年的约6000家减少到2020年的约4000家。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6" name="矩形 6"/>
          <p:cNvSpPr/>
          <p:nvPr>
            <p:custDataLst>
              <p:tags r:id="rId5"/>
            </p:custDataLst>
          </p:nvPr>
        </p:nvSpPr>
        <p:spPr>
          <a:xfrm>
            <a:off x="6420950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11"/>
          <p:cNvSpPr/>
          <p:nvPr>
            <p:custDataLst>
              <p:tags r:id="rId6"/>
            </p:custDataLst>
          </p:nvPr>
        </p:nvSpPr>
        <p:spPr>
          <a:xfrm>
            <a:off x="7107612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7"/>
            </p:custDataLst>
          </p:nvPr>
        </p:nvSpPr>
        <p:spPr>
          <a:xfrm>
            <a:off x="6705199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钢铁企业分布：钢铁企业主要分布在欧洲、亚洲和北美洲，其中中国、日本、美国和印度是全球最大的钢铁生产国。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钢铁企业规模及市场份额</a:t>
            </a:r>
            <a:endParaRPr lang="zh-CN" altLang="en-US"/>
          </a:p>
        </p:txBody>
      </p:sp>
      <p:sp>
        <p:nvSpPr>
          <p:cNvPr id="104914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大型钢铁企业：市场份额较大，具备规模优势和产业链整合能力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中小型钢铁企业：市场份额较小，生产规模较小，产品较为单一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钢铁企业集中度：钢铁企业数量较多，但市场份额较为集中，排名前十的钢铁企业占据了大部分市场份额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钢铁企业技术创新：钢铁企业不断加大技术创新投入，提高产品质量和附加值，增强市场竞争力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钢铁企业竞争格局分析</a:t>
            </a:r>
            <a:endParaRPr lang="zh-CN" altLang="en-US"/>
          </a:p>
        </p:txBody>
      </p:sp>
      <p:sp>
        <p:nvSpPr>
          <p:cNvPr id="10492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钢铁企业数量众多，但产能过剩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环保政策对钢铁企业影响较大，企业需要加大环保投入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钢铁企业需要加强技术创新，提高产品质量和降低成本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大型钢铁企业市场份额较高，中小钢铁企业面临较大压力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钢铁行业市场分析</a:t>
            </a:r>
            <a:endParaRPr lang="zh-CN" altLang="en-US"/>
          </a:p>
        </p:txBody>
      </p:sp>
      <p:sp>
        <p:nvSpPr>
          <p:cNvPr id="10492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https://d.book118.com/718042132067006043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钢铁行业竞争格局分析</vt:lpstr>
      <vt:lpstr>目录</vt:lpstr>
      <vt:lpstr>钢铁行业概述</vt:lpstr>
      <vt:lpstr>钢铁行业定义</vt:lpstr>
      <vt:lpstr>钢铁行业分类</vt:lpstr>
      <vt:lpstr>钢铁行业产业链</vt:lpstr>
      <vt:lpstr>钢铁行业竞争格局</vt:lpstr>
      <vt:lpstr>钢铁企业数量及分布</vt:lpstr>
      <vt:lpstr>钢铁企业规模及市场份额</vt:lpstr>
      <vt:lpstr>钢铁企业竞争格局分析</vt:lpstr>
      <vt:lpstr>钢铁行业市场分析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2024-09-23T02:15:42.304</cp:lastPrinted>
  <dcterms:created xsi:type="dcterms:W3CDTF">2024-09-22T18:15:42Z</dcterms:created>
  <dcterms:modified xsi:type="dcterms:W3CDTF">2024-09-22T18:15:44Z</dcterms:modified>
</cp:coreProperties>
</file>