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5CD2-8609-478C-805E-D432CABD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30C6-AB61-4873-8052-57521A8B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5CE27-B65D-4526-9264-25B8621B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D8BB0-DA62-4D39-BD4F-8CC9BAED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8E374-2324-4635-95E3-96FF284B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0FD2C-0CBE-43F8-8B5A-7A7BF3CA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849E2-65D9-49DC-97C1-26DD8E0A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43342-D3CB-4669-846B-7161D2C91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ECD7B-5123-4A33-8834-986C5FE7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BD97-F6F9-4599-BE53-FB407159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4ABB2-B305-4B14-A8D4-DC0A5179C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3037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电气火灾预防及扑救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电气火灾扑救方法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电气火灾预防与扑救案例分析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电气火灾通常是指由于电气设备、电线等发生故障或违反操作规程而引发的火灾。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电气火灾具有隐蔽性强、蔓延速度快、扑救难度大等特点，往往给人们的生命财产安全带来严重威胁。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电气火灾的危害不仅限于直接烧毁电气设备，还可能导致电线短路、电击等事故，造成人员伤亡和财产损失。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电气火灾对人们的生产、生活和经济发展产生严重影响，甚至可能引发连锁反应，导致大规模停电等严重后果。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电气火灾的危害与影响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电气设备长时间使用后，由于老化、磨损等原因，容易出现故障，引发火灾。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违反操作规程或使用电气设备不当，如超负荷使用、乱接电线等行为，都可能导致电气火灾。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电气设备缺乏及时维护和保养，导致设备内部积聚灰尘、油污等易燃物质，遇明火极易引发火灾。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28" r="1652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确保电气线路和设备布局合理，避免线路过载或接触不良。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使用阻燃材料和耐火电缆，提高电气设备耐火等级。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设计安装过载保护、漏电保护等安全装置，预防电气火灾发生。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定期检查电气设备，确保无老化、破损现象。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制定用电安全管理制度，规范用电操作流程。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定期对电气线路进行检测，及时发现并处理隐患。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电气设备维护与保养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定期对电气设备进行维护保养，确保设备正常运行。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及时更换损坏或老化的电气设备，避免电气故障引发火灾。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对长时间运行的电气设备进行定期检查，防止过热引发火灾。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加强员工防火安全意识教育，提高防火安全意识。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定期开展防火安全培训，提高员工应对电气火灾的能力。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宣传电气火灾预防知识，提高居民的电气火灾防范意识。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防火安全教育及培训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https://d.book118.com/718043037044006037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2024-09-17T02:23:11.067</cp:lastPrinted>
  <dcterms:created xsi:type="dcterms:W3CDTF">2024-09-16T18:23:11Z</dcterms:created>
  <dcterms:modified xsi:type="dcterms:W3CDTF">2024-09-16T18:23:13Z</dcterms:modified>
</cp:coreProperties>
</file>