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5C09-780D-4B5F-8E5F-7C7D7EE70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90F09-ED42-410D-ADCD-F67A52AF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8A754-F9A7-4B9C-BFDF-993654EF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C721E-1553-4CE1-ABFE-80556AF6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BA62E-4866-4A30-BB12-93883FF7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DF3B4-3522-4CDC-8AF1-1429A6CB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7D8C0-73D9-47AE-BB2E-488C5785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56884-DB3D-4CEA-9F6B-49CCC50F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DC340-DCBB-483D-B95F-0D559EC7A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A6698-8D0E-4D7B-AB6A-1B675367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E9C78-5405-4246-84F2-9E67F812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500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班组长安全责任书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安全考核与奖惩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随着企业规模的不断扩大和生产流程的日益复杂，安全生产成为企业发展的重要基石。班组长作为企业基层管理的重要一环，承担着保障员工生命安全和生产安全的重要职责。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安全责任书是明确班组长安全管理职责、提高安全意识、落实安全措施的重要工具，有助于减少安全事故的发生，保障企业的稳定发展。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落实安全措施：安全责任书要求班组长制定并落实各项安全措施，确保生产过程中的安全风险得到有效控制，减少事故的发生。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提高安全意识：安全责任书的签署有助于提高班组长的安全意识，使其更加重视安全生产工作，加强安全教育和培训。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明确职责：通过签署安全责任书，班组长能够明确自己在安全生产方面的具体职责和要求，有助于更好地履行安全管理职责。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安全责任书是一份由企业与班组长签署的文件，明确规定了班组长在安全生产方面的职责、要求和考核标准。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安全责任书的重要性主要体现在以下几个方面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班组长需定期组织安全检查，包括设备设施、作业环境、个人防护用品等，及时发现并消除安全隐患。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监控危险源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班组长需对班组内的危险源进行辨识、评估和控制，确保危险源得到有效管理。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班组长需制定符合班组实际情况的安全规章制度，明确各项安全操作规程，确保员工了解并遵守。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日常安全管理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班组长需制定符合班组实际情况的应急预案，明确应急组织、救援程序和救援措施，确保员工在紧急情况下能够迅速应对。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班组长需定期组织应急演练，提高员工应对突发事件的能力和自救互救技能。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及时报告事故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在发生事故或紧急情况时，班组长需及时报告并按照应急预案采取相应措施，确保人员安全和减少损失。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班组长需根据员工的安全意识和技能水平，制定针对性的培训计划。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班组长需组织并实施培训计划，确保员工接受必要的安全培训和教育，提高安全意识和技能水平。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班组长需对培训效果进行评估，及时调整培训计划，确保培训的有效性和实用性。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培训员工掌握安全操作规程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组织员工进行安全操作规程的培训，确保员工能够熟练掌握并遵守安全操作规程。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监督员工执行安全操作规程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在日常工作中，班组长应监督员工执行安全操作规程，及时纠正不安全行为，确保生产安全。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根据生产工艺和设备特点，制定详细的安全操作规程，明确操作步骤、安全注意事项和应急处理措施。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根据生产环境和设备状况，制定定期安全检查制度，明确检查项目、检查标准和检查周期。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按照安全检查制度，定期组织安全检查工作，确保各项安全设施、设备处于良好状态。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对于检查中发现的安全隐患，及时进行整改并跟踪整改情况，确保隐患得到有效治理。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隐患整改与跟踪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配合事故调查与整改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积极配合相关部门进行事故调查，提供相关资料和信息，并根据调查结果进行整改，防止类似事故再次发生。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建立安全事故报告制度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明确安全事故的定义、分类和报告程序，建立及时、准确的安全事故报告制度。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及时报告安全事故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一旦发生安全事故，班组长应按照报告程序及时向上级领导和相关部门报告，不得隐瞒或延迟报告。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安全事故报告制度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https://d.book118.com/718045007127006037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2024-09-17T21:36:30.944</cp:lastPrinted>
  <dcterms:created xsi:type="dcterms:W3CDTF">2024-09-17T13:36:30Z</dcterms:created>
  <dcterms:modified xsi:type="dcterms:W3CDTF">2024-09-17T13:36:33Z</dcterms:modified>
</cp:coreProperties>
</file>