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DDFBD-4B8A-4E6C-99F0-78DCA6D69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EC33C-8382-4B2D-A70B-A5AD4A596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A7301-A90A-43DC-A28A-4D5C059DC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10EDF-80DD-4EA7-B8CE-7D115578A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EFB85A-5165-47FA-B5F9-B03A824D7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6BDCB1-C7C2-40C0-B374-2F635F6BD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6E8661-4EDB-42E0-AF3C-495921179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AD08A-4E4F-400A-A5F9-3C2FF7CD7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6C8FC-553F-4596-9043-724744B82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E51E0-DC00-477C-A287-A7C65849C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641FD-5046-4A00-83E0-606D2E10C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45037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高速公路应急指挥平台技术方案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总体设计方案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关键技术研究与实现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平台实施与部署方案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测试、评估与优化建议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突发事件频发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恶劣天气、交通事故等突发事件对高速公路通行安全造成严重影响，需要及时响应和处理。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信息沟通不畅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高速公路管理部门与救援、路政等相关部门之间信息沟通不畅，影响应急处置效率。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高速公路规模不断扩大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随着交通基础设施建设的不断推进，高速公路网络日益庞大，管理难度增加。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417" r="6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75" r="20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应急指挥平台需求分析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对高速公路通行状况、气象条件、交通事件等进行实时监控，及时发现潜在风险。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实现高速公路管理部门与救援、路政等相关部门之间的信息共享，提高协同处置能力。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在突发事件发生时，能够迅速启动应急响应机制，协调相关部门进行处置。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对历史数据进行分析挖掘，为应急指挥提供决策支持。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通过建设应急指挥平台，形成统一指挥、高效运转的应急指挥体系。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构建高效应急指挥体系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提高应急处置能力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加强部门间协同合作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提升决策支持水平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通过实时监控和快速响应机制，提高高速公路突发事件的应急处置能力。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通过信息共享和协同处置机制，加强高速公路管理部门与救援、路政等相关部门之间的合作。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通过数据分析和挖掘，为应急指挥提供更加科学、准确的决策支持。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多层次安全防护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包括网络安全、应用安全、数据安全等多个层面，确保系统安全稳定运行。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采用微服务架构，实现高可用性、高扩展性和高性能。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前端负责页面展示和用户交互，后端负责数据处理和业务逻辑。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024" r="2602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通过各类传感器、监控设备等手段，实时采集高速公路路况、气象、交通事件等相关数据。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对采集的数据进行清洗、整合、分析，提取有价值的信息。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采用分布式数据库，实现海量数据的存储和高效访问。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通过可视化手段，将处理后的数据以图表、地图等形式展示给应急指挥人员。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数据展示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决策支持模块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基于大数据分析和人工智能技术，为应急指挥人员提供决策支持和建议。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交通事件处置模块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对发生的交通事件进行快速响应和处置，包括事故处理、救援协调等。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气象监测模块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实时监测高速公路沿线气象条件，包括温度、湿度、风速、能见度等。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应急指挥模块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实现对应急资源的统一调度和指挥，包括应急队伍、物资、设备等。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路况监控模块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实时监测高速公路路况，包括交通拥堵、事故、施工等情况。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关键技术研究与实现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利用多种传感器对高速公路的路况、气象、交通流量等参数进行实时监测，并将数据传输至应急指挥平台。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250" b="13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监测传感器技术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通过高清摄像头对高速公路进行全方位、无死角的视频监控，实现路况信息的可视化展示。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利用无人机搭载高清摄像头和传感器，对高速公路进行定期巡检，及时发现并处理潜在的安全隐患。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无人机巡检技术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高速公路实时监测技术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71" r="2727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对来自不同监测设备的数据进行清洗、整合和格式化处理，确保数据的准确性和一致性。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运用数据挖掘和分析技术，对高速公路的实时监测数据进行深入挖掘和分析，发现潜在的安全隐患和交通拥堵等问题。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通过数据可视化技术，将高速公路的实时监测数据以图表、地图等形式进行展示，方便应急指挥人员快速了解路况信息。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数据可视化展示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数据融合与处理技术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建立高速公路应急预案库，对应急预案进行分类、存储和管理，方便应急指挥人员快速查找和调用。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指挥调度系统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运用智能决策支持算法，根据实时监测数据和应急预案，为应急指挥人员提供科学的决策建议。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建立高速公路应急指挥调度系统，实现对应急资源的统一调度和管理，提高应急响应速度和效率。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应急指挥决策支持技术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https://d.book118.com/718045037067006032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2024-09-10T01:06:10.370</cp:lastPrinted>
  <dcterms:created xsi:type="dcterms:W3CDTF">2024-09-09T17:06:10Z</dcterms:created>
  <dcterms:modified xsi:type="dcterms:W3CDTF">2024-09-09T17:06:12Z</dcterms:modified>
</cp:coreProperties>
</file>