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D7259-5466-45CB-9B38-9D0199BE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EE724-D08F-425B-B5EC-F6F1742B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DDEA-2D5D-4FF5-BC00-76783816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F5D34-3630-46F7-9F98-4B208E54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A3FA7-A072-4BEF-A034-E06F74C5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48CEC-F84B-4344-9362-09F57A27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6CF61-7782-421D-A1AE-D99A6EED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2A78B-299C-4545-840F-D67596A1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24E50-E7E8-44B0-B9FC-A5DFA7EA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1668-D8DB-4668-A461-7A3EFB5D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A3AB6-326A-4C4E-9126-92BC629D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25" r:id="rId2"/>
    <p:sldLayoutId id="2147486126" r:id="rId3"/>
    <p:sldLayoutId id="2147486127" r:id="rId4"/>
    <p:sldLayoutId id="2147486128" r:id="rId5"/>
    <p:sldLayoutId id="2147486129" r:id="rId6"/>
    <p:sldLayoutId id="2147486130" r:id="rId7"/>
    <p:sldLayoutId id="2147486131" r:id="rId8"/>
    <p:sldLayoutId id="2147486132" r:id="rId9"/>
    <p:sldLayoutId id="2147486133" r:id="rId10"/>
    <p:sldLayoutId id="214748613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510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铁矿石的市场供应与价格变动分析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铁矿石市场概述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铁矿石市场供应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铁矿石市场的未来发展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铁矿石价格变动分析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应对铁矿石市场变化的策略和建议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铁矿石市场概述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铁矿石的用途和重要性</a:t>
            </a:r>
            <a:endParaRPr lang="zh-CN" altLang="en-US"/>
          </a:p>
        </p:txBody>
      </p:sp>
      <p:sp>
        <p:nvSpPr>
          <p:cNvPr id="1048900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铁矿石是钢铁生产的主要原料，用于生产各种钢材和金属制品。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06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铁矿石在基础设施建设、汽车制造、船舶制造等领域具有广泛应用。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2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铁矿石的价格波动对全球经济和贸易格局产生重要影响。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8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铁矿石的供应和需求关系是影响其价格变动的重要因素。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全球铁矿石市场概况</a:t>
            </a:r>
            <a:endParaRPr lang="zh-CN" altLang="en-US"/>
          </a:p>
        </p:txBody>
      </p:sp>
      <p:sp>
        <p:nvSpPr>
          <p:cNvPr id="10489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铁矿石是钢铁生产的主要原料，全球需求量大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主要生产国：澳大利亚、巴西、中国、印度等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主要消费国：中国、日本、韩国、美国等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价格波动：受供需关系、政策、汇率等多种因素影响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中国铁矿石市场概况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铁矿石消费量巨大，主要用于钢铁行业，占全国铁矿石消费量的80%以上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铁矿石资源丰富，主要分布在华北、东北、西南等地区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铁矿石产量逐年增加，已成为全球最大的铁矿石生产国之一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铁矿石价格受国际市场影响较大，近年来价格波动频繁，对钢铁行业产生较大影响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铁矿石市场供应</a:t>
            </a:r>
            <a:endParaRPr lang="zh-CN" altLang="en-US"/>
          </a:p>
        </p:txBody>
      </p:sp>
      <p:sp>
        <p:nvSpPr>
          <p:cNvPr id="10490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全球铁矿石供应情况</a:t>
            </a:r>
            <a:endParaRPr lang="zh-CN" altLang="en-US"/>
          </a:p>
        </p:txBody>
      </p:sp>
      <p:sp>
        <p:nvSpPr>
          <p:cNvPr id="10491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主要生产国：澳大利亚、巴西、中国、印度等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供应结构：四大矿山（淡水河谷、力拓、必和必拓、FMG）占据主导地位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贸易格局：澳大利亚、巴西为主要出口国，中国为主要进口国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产量变化：近年来全球铁矿石产量波动较大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中国铁矿石供应情况</a:t>
            </a:r>
            <a:endParaRPr lang="zh-CN" altLang="en-US"/>
          </a:p>
        </p:txBody>
      </p:sp>
      <p:sp>
        <p:nvSpPr>
          <p:cNvPr id="10492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国内铁矿石产量：近年来持续增长，但仍不能满足国内需求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进口铁矿石来源：主要来自澳大利亚、巴西等国，进口量逐年增加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进口铁矿石价格：受国际市场价格影响，波动较大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国内铁矿石企业：主要有宝钢、武钢等大型钢铁企业，产能不断扩大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铁矿石供应的主要问题和挑战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品质差异：不同产地的铁矿石品质差异较大，影响生产效率和产品质量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供应量不稳定：受自然条件、政治因素等影响，供应量波动较大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价格波动：市场供求关系、政策调整等因素导致价格波动较大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环保压力：铁矿石开采和加工过程中产生的环境污染问题日益严重，需要采取有效措施应对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铁矿石价格变动分析</a:t>
            </a:r>
            <a:endParaRPr lang="zh-CN" altLang="en-US"/>
          </a:p>
        </p:txBody>
      </p:sp>
      <p:sp>
        <p:nvSpPr>
          <p:cNvPr id="10493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https://d.book118.com/718045104026006041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铁矿石的市场供应与价格变动分析</vt:lpstr>
      <vt:lpstr>目录</vt:lpstr>
      <vt:lpstr>铁矿石市场概述</vt:lpstr>
      <vt:lpstr>铁矿石的用途和重要性</vt:lpstr>
      <vt:lpstr>全球铁矿石市场概况</vt:lpstr>
      <vt:lpstr>中国铁矿石市场概况</vt:lpstr>
      <vt:lpstr>铁矿石市场供应</vt:lpstr>
      <vt:lpstr>全球铁矿石供应情况</vt:lpstr>
      <vt:lpstr>中国铁矿石供应情况</vt:lpstr>
      <vt:lpstr>铁矿石供应的主要问题和挑战</vt:lpstr>
      <vt:lpstr>铁矿石价格变动分析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2024-09-19T20:34:57.430</cp:lastPrinted>
  <dcterms:created xsi:type="dcterms:W3CDTF">2024-09-19T12:34:57Z</dcterms:created>
  <dcterms:modified xsi:type="dcterms:W3CDTF">2024-09-19T12:34:59Z</dcterms:modified>
</cp:coreProperties>
</file>