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91E10-C56D-471C-837B-CC5575AC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3340B-252A-485A-8D7D-421CC61E0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82123-8E33-47BC-B7D6-678BA738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E3B5E-886A-4C45-8D1C-26F68C9C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339867-1530-4838-9D3D-F46380015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05370-DA46-435B-A25C-886B731F0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8840E-CBFD-4868-BB25-801E3A00B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D8EFD-7FD0-4EF0-8B94-43453BA7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E28BE-B44E-45C2-8BB8-BE0844832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328A8-56AC-483A-97AC-F056F156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85AE3-517E-430A-8F10-C3DD2A0D9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5106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用于疼痛管理的非药物疗法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常见非药物疗法介绍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非药物疗法在疼痛管理中的应用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非药物疗法的效果评估与安全性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有效的疼痛管理可以显著改善患者的生活质量，减轻疼痛带来的身体和心理负担。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对于术后或受伤后的患者，良好的疼痛管理有助于加速康复过程，提高治疗效果。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疼痛可能导致患者活动受限，增加并发症的风险。通过疼痛管理，可以降低这些并发症的发生率。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综合效应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非药物疗法的优势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与药物治疗相比，非药物疗法通常没有副作用或药物相互作用的风险，因此更安全。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非药物疗法可以长期应用，而不会像某些药物那样产生耐受性或成瘾性。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非药物疗法可以根据患者的具体情况进行个体化治疗，满足不同患者的需求。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非药物疗法通常涉及多个方面，如心理、物理和社交等，可以产生综合的治疗效应。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917" r="6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使用一条标有刻度的直线或滑动条，患者根据疼痛程度在直线上标记，以此量化疼痛强度。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患者从0到10的数字中选择一个数字代表其疼痛程度，0表示无痛，10表示最痛。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数字评分法（NRS）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通过一系列面部表情图片来代表不同程度的疼痛，患者选择与其疼痛程度相符的图片。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面部表情评分法（FPS-R）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通常由创伤、手术、疾病急性发作等引起，持续时间较短。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急性疼痛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持续时间长，可能由慢性疾病、神经损伤、关节炎等引起。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由肿瘤压迫、侵犯神经或骨转移等引起，通常较为严重。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癌性疼痛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疼痛类型与原因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了解疼痛的部位、性质、程度、持续时间及伴随症状等。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检查疼痛部位有无红肿、压痛、畸形等异常表现。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根据病情需要，选择相应的实验室检查、影像学检查或神经电生理检查等以明确诊断。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常见非药物疗法介绍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通过冷或热刺激皮肤，达到缓解疼痛、减轻肌肉紧张的效果。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冷热敷治疗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利用电流刺激神经肌肉，促进血液循环，缓解疼痛。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利用超声波的振动和温热作用，促进组织修复，缓解疼痛。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通过深呼吸、渐进性肌肉松弛等方法，缓解身心紧张，减轻疼痛。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通过改变患者对疼痛的认知和行为反应，减轻疼痛感受。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通过心理咨询、支持性心理治疗等方法，帮助患者缓解情绪困扰，减轻疼痛感受。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通过刺激穴位，调节气血流通，达到缓解疼痛的效果。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运用手法作用于人体体表特定部位，达到舒筋活络、缓解疼痛的目的。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通过拔火罐产生的负压吸附在体表，造成局部瘀血，达到通经活络、缓解疼痛的效果。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针灸与推拿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通过调整饮食结构，增加抗炎、抗氧化食物摄入，减轻疼痛感受。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保持良好的作息习惯、适当锻炼、避免过度劳累等，有助于缓解疼痛。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瑜伽与太极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通过柔和的体式和呼吸练习，调节身心平衡，缓解疼痛。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其他非药物疗法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非药物疗法在疼痛管理中的应用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https://d.book118.com/718045106044006034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2024-09-12T16:11:01.228</cp:lastPrinted>
  <dcterms:created xsi:type="dcterms:W3CDTF">2024-09-12T08:11:01Z</dcterms:created>
  <dcterms:modified xsi:type="dcterms:W3CDTF">2024-09-12T08:11:03Z</dcterms:modified>
</cp:coreProperties>
</file>