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B28E86-7164-40AC-99DC-5D353FDDF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D836F-B056-4961-8F4A-3FAC71A04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80F1A9-9302-4135-94BE-87CBEB43B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58B8B8-FC5A-4577-B993-A03E5CA96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D39EF-CE2D-4CDC-9EB7-05E38453FE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FDB726-5EEC-49BD-B044-532AC51680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1D296C-89B0-476A-B607-17995C21E7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DF0D9A-7519-4EF5-9025-36D836A9C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CA011D-221D-42A4-A71A-1FDDF1E83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84DF8-6BF2-498A-947F-9904F129D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81E45C-2CE3-47E5-A982-EDA0E9FC0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46045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班组建设的内外部资源整合与利用</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班组建设背景与目标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内部资源整合策略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外部资源获取与利用途径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资源整合后班组能力提升方案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资源整合效果评估及持续改进计划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班组建设背景与目标</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企业发展战略需求</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随着企业规模扩大和市场竞争加剧，班组建设成为提升企业核心竞争力的关键。</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基层管理现状</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基层班组管理水平参差不齐，存在资源浪费、效率低下等问题，急需进行整合和优化。</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员工发展需求</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员工对于职业发展、技能提升等方面有更高追求，班组建设需满足员工个人成长需求。</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通过内外部资源整合，提升班组长的管理能力和班组成员的综合素质。</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提高班组管理水平</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实现人力、物力、财力等资源的合理配置，提高资源利用效率。</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加强班组内部沟通与协作，形成高效、和谐的工作氛围。</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增强团队协作能力</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通过班组建设推动企业整体绩效的提升，实现企业与员工的共同发展。</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提升企业绩效</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建设目标设定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领导重视与支持</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企业领导层对班组建设的重视程度和支持力度是决定班组建设成功与否的关键因素。</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科学规划与执行</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制定科学合理的班组建设规划，并严格执行，确保各项任务落到实处。</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员工参与与配合</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广泛动员员工参与班组建设，发挥员工的积极性和创造性，形成全员共建的良好局面。</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持续改进与创新</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不断总结经验教训，持续改进班组建设方法和手段，推动班组建设不断创新发展。</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内部资源整合策略</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对班组成员的技能和经验进行全面评估，了解各自的优势和不足。</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评估员工技能和经验</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根据评估结果，合理安排人员岗位，确保人尽其才。</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优化人员配置</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设立奖惩制度，激发员工工作积极性和创造力。</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建立激励机制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人力资源整合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对班组现有物资进行全面清查，了解物资种类、数量和使用状况。</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清查现有物资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合理调配物资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建立物资管理制度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根据生产需求和物资状况，合理调配物资，确保生产顺利进行。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设立物资管理制度，规范物资的采购、领用、存储和报废等环节。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物资资源整合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积极收集与班组生产和管理相关的信息，包括政策法规、市场动态、技术进展等。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收集有效信息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对收集到的信息进行整理和分析，提取有价值的信息供决策参考。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整理分析信息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建立班组信息共享平台，促进信息交流和共享，提高工作效率。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建立信息共享平台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信息资源整合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374" b="737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920" b="119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技术资源整合</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挖掘技术潜力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对班组成员的技术能力进行深入挖掘，发挥技术优势。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引进新技术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积极引进新技术、新工艺和新设备，提高班组技术水平。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开展技术合作与交流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与其他班组或技术机构开展技术合作与交流，共同提升技术水平。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外部资源获取与利用途径</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6792" r="2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共享资源与成果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在合作过程中，积极共享各自的资源、经验和成果，实现互利共赢。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寻找具有互补优势的合作伙伴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积极寻找在业务、技术、市场等方面具有互补优势的合作伙伴，建立长期稳定的合作关系。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定期沟通与交流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与合作伙伴保持定期沟通与交流，了解彼此的需求和动态，共同解决问题，推动合作深入发展。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合作伙伴关系建立与维护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https://d.book118.com/718046045056006040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2024-09-18T21:06:46.631</cp:lastPrinted>
  <dcterms:created xsi:type="dcterms:W3CDTF">2024-09-18T13:06:46Z</dcterms:created>
  <dcterms:modified xsi:type="dcterms:W3CDTF">2024-09-18T13:06:48Z</dcterms:modified>
</cp:coreProperties>
</file>