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97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27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2D1D45-A199-4921-9F51-AA11AD8C0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529688-8BAB-41CC-A57F-B304D5129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393F15-34AF-48AC-9B63-7D34C239E4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491AE3-DDFD-4340-AEBF-2BCF3F726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986B87-BC05-47B2-8358-DE851860F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7DCAD9-EC1E-4C63-B25E-636D92A37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0BAAF0-C40A-4897-B2B2-424D4DEB9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374A6B-9C62-436A-97BC-5AFF0B731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82EB4A-8A80-4014-A959-077D75ECB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ADC03A-4092-4660-8BFA-A2DC64D46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EC9094-7077-44D1-AB8E-8B216A2D5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2966" r:id="rId2"/>
    <p:sldLayoutId id="2147492967" r:id="rId3"/>
    <p:sldLayoutId id="2147492968" r:id="rId4"/>
    <p:sldLayoutId id="2147492969" r:id="rId5"/>
    <p:sldLayoutId id="2147492970" r:id="rId6"/>
    <p:sldLayoutId id="2147492971" r:id="rId7"/>
    <p:sldLayoutId id="2147492972" r:id="rId8"/>
    <p:sldLayoutId id="2147492973" r:id="rId9"/>
    <p:sldLayoutId id="2147492974" r:id="rId10"/>
    <p:sldLayoutId id="2147492975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14" Type="http://schemas.openxmlformats.org/officeDocument/2006/relationships/tags" Target="../tags/tag127.xml" /><Relationship Id="rId15" Type="http://schemas.openxmlformats.org/officeDocument/2006/relationships/tags" Target="../tags/tag128.xml" /><Relationship Id="rId16" Type="http://schemas.openxmlformats.org/officeDocument/2006/relationships/tags" Target="../tags/tag129.xml" /><Relationship Id="rId17" Type="http://schemas.openxmlformats.org/officeDocument/2006/relationships/tags" Target="../tags/tag130.xml" /><Relationship Id="rId18" Type="http://schemas.openxmlformats.org/officeDocument/2006/relationships/tags" Target="../tags/tag131.xml" /><Relationship Id="rId19" Type="http://schemas.openxmlformats.org/officeDocument/2006/relationships/tags" Target="../tags/tag132.xml" /><Relationship Id="rId2" Type="http://schemas.openxmlformats.org/officeDocument/2006/relationships/tags" Target="../tags/tag115.xml" /><Relationship Id="rId20" Type="http://schemas.openxmlformats.org/officeDocument/2006/relationships/tags" Target="../tags/tag133.xml" /><Relationship Id="rId21" Type="http://schemas.openxmlformats.org/officeDocument/2006/relationships/tags" Target="../tags/tag134.xml" /><Relationship Id="rId22" Type="http://schemas.openxmlformats.org/officeDocument/2006/relationships/tags" Target="../tags/tag135.xml" /><Relationship Id="rId23" Type="http://schemas.openxmlformats.org/officeDocument/2006/relationships/tags" Target="../tags/tag136.xml" /><Relationship Id="rId24" Type="http://schemas.openxmlformats.org/officeDocument/2006/relationships/tags" Target="../tags/tag137.xml" /><Relationship Id="rId25" Type="http://schemas.openxmlformats.org/officeDocument/2006/relationships/tags" Target="../tags/tag138.xml" /><Relationship Id="rId26" Type="http://schemas.openxmlformats.org/officeDocument/2006/relationships/tags" Target="../tags/tag139.xml" /><Relationship Id="rId27" Type="http://schemas.openxmlformats.org/officeDocument/2006/relationships/tags" Target="../tags/tag140.xml" /><Relationship Id="rId28" Type="http://schemas.openxmlformats.org/officeDocument/2006/relationships/tags" Target="../tags/tag141.xml" /><Relationship Id="rId29" Type="http://schemas.openxmlformats.org/officeDocument/2006/relationships/tags" Target="../tags/tag142.xml" /><Relationship Id="rId3" Type="http://schemas.openxmlformats.org/officeDocument/2006/relationships/tags" Target="../tags/tag116.xml" /><Relationship Id="rId30" Type="http://schemas.openxmlformats.org/officeDocument/2006/relationships/tags" Target="../tags/tag143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14" Type="http://schemas.openxmlformats.org/officeDocument/2006/relationships/tags" Target="../tags/tag171.xml" /><Relationship Id="rId15" Type="http://schemas.openxmlformats.org/officeDocument/2006/relationships/tags" Target="../tags/tag172.xml" /><Relationship Id="rId16" Type="http://schemas.openxmlformats.org/officeDocument/2006/relationships/tags" Target="../tags/tag173.xml" /><Relationship Id="rId17" Type="http://schemas.openxmlformats.org/officeDocument/2006/relationships/tags" Target="../tags/tag174.xml" /><Relationship Id="rId18" Type="http://schemas.openxmlformats.org/officeDocument/2006/relationships/tags" Target="../tags/tag175.xml" /><Relationship Id="rId19" Type="http://schemas.openxmlformats.org/officeDocument/2006/relationships/tags" Target="../tags/tag176.xml" /><Relationship Id="rId2" Type="http://schemas.openxmlformats.org/officeDocument/2006/relationships/tags" Target="../tags/tag159.xml" /><Relationship Id="rId20" Type="http://schemas.openxmlformats.org/officeDocument/2006/relationships/tags" Target="../tags/tag177.xml" /><Relationship Id="rId21" Type="http://schemas.openxmlformats.org/officeDocument/2006/relationships/tags" Target="../tags/tag178.xml" /><Relationship Id="rId22" Type="http://schemas.openxmlformats.org/officeDocument/2006/relationships/tags" Target="../tags/tag179.xml" /><Relationship Id="rId23" Type="http://schemas.openxmlformats.org/officeDocument/2006/relationships/tags" Target="../tags/tag180.xml" /><Relationship Id="rId24" Type="http://schemas.openxmlformats.org/officeDocument/2006/relationships/tags" Target="../tags/tag181.xml" /><Relationship Id="rId25" Type="http://schemas.openxmlformats.org/officeDocument/2006/relationships/tags" Target="../tags/tag182.xml" /><Relationship Id="rId26" Type="http://schemas.openxmlformats.org/officeDocument/2006/relationships/tags" Target="../tags/tag183.xml" /><Relationship Id="rId27" Type="http://schemas.openxmlformats.org/officeDocument/2006/relationships/tags" Target="../tags/tag184.xml" /><Relationship Id="rId28" Type="http://schemas.openxmlformats.org/officeDocument/2006/relationships/tags" Target="../tags/tag185.xml" /><Relationship Id="rId29" Type="http://schemas.openxmlformats.org/officeDocument/2006/relationships/tags" Target="../tags/tag186.xml" /><Relationship Id="rId3" Type="http://schemas.openxmlformats.org/officeDocument/2006/relationships/tags" Target="../tags/tag160.xml" /><Relationship Id="rId30" Type="http://schemas.openxmlformats.org/officeDocument/2006/relationships/tags" Target="../tags/tag187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3.xml" /><Relationship Id="rId11" Type="http://schemas.openxmlformats.org/officeDocument/2006/relationships/tags" Target="../tags/tag224.xml" /><Relationship Id="rId12" Type="http://schemas.openxmlformats.org/officeDocument/2006/relationships/tags" Target="../tags/tag225.xml" /><Relationship Id="rId13" Type="http://schemas.openxmlformats.org/officeDocument/2006/relationships/tags" Target="../tags/tag226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046114123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全域旅游专项规划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稻壳公司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75387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75387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全域旅游概述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4790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601595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601595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全域旅游资源分析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33267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44932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44932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全域旅游市场分析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4174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4297045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4297045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全域旅游专项规划内容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50222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514477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514477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全域旅游实施保障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8699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全域旅游概述</a:t>
            </a:r>
            <a:endParaRPr lang="zh-CN" altLang="en-US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定义与概念</a:t>
            </a:r>
            <a:endParaRPr lang="zh-CN" altLang="en-US"/>
          </a:p>
        </p:txBody>
      </p:sp>
      <p:sp>
        <p:nvSpPr>
          <p:cNvPr id="1048848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50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852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全域旅游是指在一定区域内，以旅游业为优势产业，通过对区域内经济社会资源进行全方位、系统化的优化提升，实现资源有机整合、产业融合发展、社会共建共享的区域发展理念和模式。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56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858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6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全域旅游强调对区域内各类资源的整合和优化，以旅游业为核心产业，带动其他相关产业的发展，形成全域一体化的旅游品牌和产业体系。</a:t>
            </a:r>
            <a:endParaRPr lang="zh-CN" altLang="en-US" sz="16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62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864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6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全域旅游注重游客的体验和需求，通过对区域内各种资源的整合和提升，提供全方位、高品质的旅游服务和产品，满足游客的多元化需求。</a:t>
            </a:r>
            <a:endParaRPr lang="zh-CN" altLang="en-US" sz="16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6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68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870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6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全域旅游的发展理念和模式具有创新性和示范意义，可以为区域经济发展和转型升级提供新的思路和途径。</a:t>
            </a:r>
            <a:endParaRPr lang="zh-CN" altLang="en-US" sz="16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发展背景与意义</a:t>
            </a:r>
            <a:endParaRPr lang="zh-CN" altLang="en-US"/>
          </a:p>
        </p:txBody>
      </p:sp>
      <p:sp>
        <p:nvSpPr>
          <p:cNvPr id="1048906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8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4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6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6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8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2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背景：旅游业快速发展，旅游需求多样化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作用：推动产业融合，促进城乡统筹发展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目的：实现旅游业全域化、一体化、可持续发展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意义：提升旅游品质，促进区域经济社会发展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8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全域旅游资源分析</a:t>
            </a:r>
            <a:endParaRPr lang="zh-CN" altLang="en-US"/>
          </a:p>
        </p:txBody>
      </p:sp>
      <p:sp>
        <p:nvSpPr>
          <p:cNvPr id="1048984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自然资源</a:t>
            </a:r>
            <a:endParaRPr lang="zh-CN" altLang="en-US"/>
          </a:p>
        </p:txBody>
      </p:sp>
      <p:sp>
        <p:nvSpPr>
          <p:cNvPr id="104900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土地资源：土地面积、类型、利用方式等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水资源：河流、湖泊、水库等水源地的数量、质量等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气候资源：气温、降水、风能等可再生能源的分布与特点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生物资源：野生动植物种类、数量及分布情况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人文资源</a:t>
            </a:r>
            <a:endParaRPr lang="zh-CN" altLang="en-US"/>
          </a:p>
        </p:txBody>
      </p:sp>
      <p:sp>
        <p:nvSpPr>
          <p:cNvPr id="1049066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8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4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6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8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2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历史文化遗产：包括古迹、建筑、艺术品等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人才资源：旅游管理、导游、翻译等人才队伍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文化创意资源：影视、演艺、出版等文化产业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民俗文化资源：当地特色节日、风俗习惯等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产业资源</a:t>
            </a:r>
            <a:endParaRPr lang="zh-CN" altLang="en-US"/>
          </a:p>
        </p:txBody>
      </p:sp>
      <p:sp>
        <p:nvSpPr>
          <p:cNvPr id="104914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文化资源：地方文化和民俗的展示与体验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6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旅游资源：自然和人文景观的整合与提升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6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农业资源：农业产业的发展和旅游的结合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6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工业资源：工业遗产的旅游开发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0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全域旅游市场分析</a:t>
            </a:r>
            <a:endParaRPr lang="zh-CN" altLang="en-US"/>
          </a:p>
        </p:txBody>
      </p:sp>
      <p:sp>
        <p:nvSpPr>
          <p:cNvPr id="104920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市场需求</a:t>
            </a:r>
            <a:endParaRPr lang="zh-CN" altLang="en-US"/>
          </a:p>
        </p:txBody>
      </p:sp>
      <p:sp>
        <p:nvSpPr>
          <p:cNvPr id="104922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竞争态势：分析竞争对手的市场份额、产品特点和服务优势，以及竞争态势的变化趋势。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市场潜力：预测未来旅游市场的需求趋势和发展空间，以及潜在的市场机会和挑战。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4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旅游市场现状：分析当前旅游市场的规模、增长趋势和主要特点。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4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消费者需求：研究目标客群的需求、偏好和消费行为，包括旅游方式、旅游目的、旅游时间和旅游预算等方面。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竞争态势</a:t>
            </a:r>
            <a:endParaRPr lang="zh-CN" altLang="en-US"/>
          </a:p>
        </p:txBody>
      </p:sp>
      <p:sp>
        <p:nvSpPr>
          <p:cNvPr id="104928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旅游资源：分析区域内外的旅游资源，包括自然资源、人文资源等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竞争格局：分析区域内外的竞争态势，包括旅游目的地、旅游企业等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市场需求：分析目标市场的需求特点，包括游客的消费习惯、偏好等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政策环境：分析相关政策法规对全域旅游发展的影响和机遇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https://d.book118.com/718046114123006034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Calibri Light</vt:lpstr>
      <vt:lpstr>Office Theme</vt:lpstr>
      <vt:lpstr>全域旅游专项规划</vt:lpstr>
      <vt:lpstr>目录</vt:lpstr>
      <vt:lpstr>全域旅游概述</vt:lpstr>
      <vt:lpstr>定义与概念</vt:lpstr>
      <vt:lpstr>发展背景与意义</vt:lpstr>
      <vt:lpstr>全域旅游资源分析</vt:lpstr>
      <vt:lpstr>自然资源</vt:lpstr>
      <vt:lpstr>人文资源</vt:lpstr>
      <vt:lpstr>产业资源</vt:lpstr>
      <vt:lpstr>全域旅游市场分析</vt:lpstr>
      <vt:lpstr>市场需求</vt:lpstr>
      <vt:lpstr>竞争态势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2024-09-13T08:17:32.761</cp:lastPrinted>
  <dcterms:created xsi:type="dcterms:W3CDTF">2024-09-13T00:17:32Z</dcterms:created>
  <dcterms:modified xsi:type="dcterms:W3CDTF">2024-09-13T00:17:35Z</dcterms:modified>
</cp:coreProperties>
</file>