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55205-36FC-4304-A228-F86A26D90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9C03D-FB2F-4D07-999F-50E7F088D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C6E43-9207-48B1-9A95-DECC0707E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1A743-6EB5-452F-970B-F98FCF78C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070DCB-3B0F-422F-9305-EFB4AC587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B94540-620B-42EB-9EEE-513DD8C53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30050F-8C34-4C2E-B3D7-5E21C19D0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B091D-F10C-4C67-A2B9-EC801AB2C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09F9C-D59F-41E1-A11E-61CEBA2F6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0DD20-3613-460F-8104-EFECC8EA3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7F684-BE5B-44AC-BB19-72196692F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47000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2023-2028年中国激光加工行业深度发展研究与“十四五”企业投资战略规划报告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中国激光加工行业现状分析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深度发展研究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“十四五”企业投资战略规划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政策背景分析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分析国家“十四五”规划等相关政策对激光加工行业的支持与引导。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报告目的阐述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明确本报告旨在深入研究中国激光加工行业的发展趋势、市场前景及投资机会，为企业制定投资策略提供决策依据。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激光加工行业概述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简要介绍激光加工技术的原理、应用及在国内外的发展现状。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报告范围界定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界定本报告的研究范围，包括激光加工技术、设备、市场、产业链等方面。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重点问题关注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提出本报告将重点关注激光加工行业的市场规模、竞争格局、技术创新、应用领域拓展等关键问题。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数据来源说明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说明本报告所采用的数据来源，包括公开资料、专家访谈、企业调研等多种途径。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中国激光加工行业现状分析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起步阶段（1960s-1980s）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中国激光加工行业起步较晚，20世纪60年代才开始进行激光技术的研究。在随后的几十年里，激光技术得到了逐步发展，但主要应用于科研和军事领域。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发展阶段（1990s-2010s）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90年代后，随着改革开放的深入和市场经济的发展，中国激光加工行业开始进入快速发展阶段。越来越多的企业加入到激光加工领域，激光技术逐渐从实验室走向生产线，广泛应用于工业制造、医疗、通信等领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成熟阶段（2020s至今）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近年来，中国激光加工行业已经步入成熟阶段，形成了完整的产业链和供应链。激光加工设备和技术不断创新和升级，应用领域不断拓展，行业规模持续扩大。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主要包括激光器、光学元件、机械系统等核心部件的制造商。这些企业为激光加工设备提供关键零部件和技术支持。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主要包括激光加工设备的制造商和集成商。这些企业根据客户需求，将上游的核心部件集成到激光加工设备中，形成完整的激光加工系统。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主要包括汽车制造、电子制造、机械制造等应用领域的企业。这些企业使用激光加工设备进行生产线的自动化升级和工艺改进，提高生产效率和产品质量。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企业数量众多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中国激光加工行业的企业数量众多，包括大型跨国企业、国有企业和民营企业等。这些企业在技术研发、生产制造、市场营销等方面展开激烈竞争。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技术创新是关键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在激光加工行业中，技术创新是企业取得竞争优势的关键。企业需要不断进行技术研发和创新，提高设备的性能、稳定性和可靠性，以满足客户不断升级的需求。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市场份额集中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虽然中国激光加工行业的企业数量众多，但市场份额主要集中在几家大型企业中。这些企业通过技术创新、品牌建设和市场拓展等手段，不断扩大市场份额，形成了一定的市场垄断地位。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深度发展研究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研究先进的激光加工技术，如激光切割、激光焊接、激光打标等，提高加工精度和效率。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激光加工技术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复合加工技术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00" r="13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结合人工智能、大数据等技术，实现激光加工设备的智能化升级，提高生产自动化程度。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探索激光与其他加工技术的复合应用，如激光-电弧复合焊接、激光-超声复合加工等，拓展应用领域。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技术创新与研发能力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随着高端制造业的发展，对高精度、高质量的激光加工需求不断增加，如航空航天、汽车制造等领域。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高端制造领域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新兴产业的发展为激光加工提供了新的市场机遇，如新能源、新材料等领域对激光加工的需求不断增长。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新兴产业领域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消费者对个性化产品的需求不断增加，激光加工技术能够满足个性化定制的生产需求。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随着制造业的持续发展和新兴产业的崛起，激光加工市场规模不断扩大。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458" r="10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激光加工行业竞争激烈，企业需要不断提高技术创新能力和产品质量以获取市场份额。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国家政策的支持为激光加工行业的发展提供了有力保障，如“十四五”规划对高端制造业的扶持等。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行业增长潜力评估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“十四五”企业投资战略规划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推动中国激光加工行业向高端化、智能化、绿色化方向发展，提升行业整体竞争力和可持续发展水平。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到2028年，实现激光加工行业总产值突破万亿元大关，培育一批具有国际竞争力的龙头企业，形成具有国际影响力的激光加工产业集群。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总体战略方向与目标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总体战略方向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高精度激光切割、激光焊接、激光表面处理等关键技术及装备的研发与产业化；高功率激光器的研发与制造；激光加工与智能制造的深度融合等。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重点投资领域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龙头企业开展高精度激光切割装备的研发与产业化，推动高端激光焊接装备在航空航天、汽车制造等领域的应用；鼓励企业开展高功率激光器核心技术的研发与攻关，提升国产激光器的性能和质量；推动激光加工与智能制造的深度融合，支持企业建设智能工厂和数字化车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重点投资项目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重点投资领域与项目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创新驱动，加强产学研用合作，推动关键技术和核心部件的自主研发与产业化；优化产业布局，引导企业向产业链上下游延伸，形成完整的激光加工产业链；加强国际合作，引进国际先进技术和管理经验，提升我国激光加工行业的国际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加大对龙头企业的支持力度，鼓励其通过兼并重组、上市融资等方式做大做强；加强对中小企业的扶持力度，推动其向“专精特新”方向发展；加强行业自律和规范发展意识，避免低水平重复建设和恶性竞争。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投资策略与建议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https://d.book118.com/718047000033006030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2024-09-06T13:15:00.060</cp:lastPrinted>
  <dcterms:created xsi:type="dcterms:W3CDTF">2024-09-06T05:15:00Z</dcterms:created>
  <dcterms:modified xsi:type="dcterms:W3CDTF">2024-09-06T05:15:02Z</dcterms:modified>
</cp:coreProperties>
</file>