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BBCED-02FE-46E8-9D1C-0E346BA2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F6B74-BF50-4E31-8DD4-1C1EB90FF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ACD6-74E7-4ACD-BB42-A4705A6C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F498C-E390-4B14-AC1C-B53D77EBB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84700-8140-4FAA-8698-6B4AA450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12ED9-06FC-4C92-BF86-C7FF826E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A94E2-3917-4218-B8D6-39AF1DB28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ABDA5-0520-4D36-B49F-4ED63179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9CE91-1E18-4D4C-B47C-70D113817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2548B-D930-4352-BB37-D8B09318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D6916-9708-4D2A-AB8F-0D6E9224C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0015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工程部卫生制度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工程部卫生制度规定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卫生制度执行与监督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卫生制度培训与宣传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制定工程部卫生制度的目的是确保工作场所的整洁、卫生，保障员工健康，提高工作效率。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随着现代工业的发展和人们对环境保护意识的提高，工程部卫生制度也日益受到重视，成为企业管理的重要内容之一。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良好的卫生环境可以保障员工的身体健康，提高工作效率和产品质量。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遵守卫生制度有利于降低生产成本，减少设备故障和维护成本。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符合国家和地方卫生法规要求，提升企业形象和信誉度。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工程部卫生制度规定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个人卫生规定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员工应保持个人卫生，勤洗澡、勤换衣，保持身体清洁。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员工应保持指甲整洁，不得留长指甲或涂指甲油。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员工不得在工作时间食用异味食品，如大蒜、韭菜等。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办公环境卫生规定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办公桌椅、电脑等设备应摆放整齐，保持清洁无尘。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办公室地面应保持干净，每天至少清扫一次。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办公区域应保持通风良好，定期开窗换气。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https://d.book118.com/718050015114006046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2024-09-27T17:47:56.602</cp:lastPrinted>
  <dcterms:created xsi:type="dcterms:W3CDTF">2024-09-27T09:47:56Z</dcterms:created>
  <dcterms:modified xsi:type="dcterms:W3CDTF">2024-09-27T09:47:58Z</dcterms:modified>
</cp:coreProperties>
</file>