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3E7D7-9293-457D-B661-F816EC62A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D9B16-886D-4233-A100-8B49BA299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DE3AF-01D8-4C1F-A81F-9DA6EC1F1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FC8A1-655D-4306-B5F1-93750BD6C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67B1D-13CF-4B12-B8C5-57EAB3AB8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8C8BF7-89D8-4DDB-928B-F48739B86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8503FC-B2D8-40A2-8D7B-F84FFA9B9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A7DC6-9790-496D-9012-88F84BA71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45693-016F-4411-9FDF-006E0F04D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DF4FB-A671-443A-AEC5-708E9821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00F1C-8105-4533-A1AE-1F5298D1F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0121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《参数优化多选》ppt课件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参数优化简介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参数优化方法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参数优化案例分析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参数优化实践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参数优化未来展望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参数优化简介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参数优化的定义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它涉及到对参数的搜索、调整和优化，以实现系统或模型的最佳性能。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参数优化是指在给定条件下，通过调整系统或模型的参数，以达到最优性能或满足特定目标的过程。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269" r="52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参数优化的重要性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提高系统或模型的性能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通过参数优化，可以找到最优的参数组合，从而提高系统或模型的性能。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在许多情况下，参数优化可以降低成本，例如减少能源消耗或优化生产过程。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通过参数优化，企业可以提供更高质量的产品或服务，从而增强竞争力。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参数优化在各领域的应用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在机器学习中，参数优化用于调整模型参数，以提高模型的准确性和泛化能力。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在控制系统中，参数优化用于调整控制器的参数，以获得更好的控制效果。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在生产过程中，参数优化用于优化工艺参数，以提高生产效率和产品质量。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在金融领域中，参数优化用于投资组合优化和风险管理。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控制系统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参数优化方法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基本、直观的方法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梯度下降法是最基本的参数优化方法，通过不断迭代更新参数，使得目标函数逐渐减小。它直观易懂，适用于初学者理解参数优化的基本概念。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9" r="22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梯度下降法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高效、需要高精度计算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牛顿法基于目标函数的二阶导数信息，通过迭代找到最优解。它的优点是收敛速度快，但需要高精度计算，且对初始值敏感，容易陷入局部最优解。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改进的牛顿法、避免高阶计算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拟牛顿法是对牛顿法的改进，通过构造近似Hessian矩阵来避免高阶计算，提高了算法的效率。它继承了牛顿法的优点，同时避免了高阶计算的问题。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拟牛顿法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模拟生物进化、全局搜索能力强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遗传算法模拟生物进化过程，通过选择、交叉、变异等操作，不断进化出更优秀的解。它具有全局搜索能力强、能够处理多变量、非线性等优点，但计算复杂度较高。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985" b="259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模拟鸟群、鱼群等群体行为、易于实现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粒子群优化算法通过模拟鸟群、鱼群等群体行为，寻找最优解。它具有易于实现、收敛速度快等优点，但在处理复杂问题时可能陷入局部最优解。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粒子群优化算法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https://d.book118.com/718050121025006035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2024-09-13T20:56:02.687</cp:lastPrinted>
  <dcterms:created xsi:type="dcterms:W3CDTF">2024-09-13T12:56:02Z</dcterms:created>
  <dcterms:modified xsi:type="dcterms:W3CDTF">2024-09-13T12:56:04Z</dcterms:modified>
</cp:coreProperties>
</file>