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218DC-3815-4956-8563-867CDF481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11382-46D8-4D26-A89F-C1679F840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AAE0B-71CB-4B06-86E3-7A1A874DB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F5BF4F-291F-4B4E-B382-63A08AC6C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1CE2C9-4C93-4A95-925A-D0A4B0BCF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3236B9-33C7-4D00-80C5-C7D23A787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A9908A-E802-4127-8EBB-AFFEC02C7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738EF-CB46-4643-93EC-052CC9922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94EA0-FB57-4A93-8BEE-27D9DF637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04C27-AD4B-4559-8EE1-84AF2D8E1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CE022-E571-421B-96A1-772A6B098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51067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合法性审查制度培训\n## 1.合法性审查制度的基本概念与重要性\n### 1.1合法性审查制度的定义与作用\n### 1.2合法性审查制度的基本原则\n### 1.3合法性审查制度在企业中的应用\n## 2.合法性审查制度的实施流程与方法\n### 2.1合法性审查制度的启动与组织\n### 2.2合法性审查制度的工作流程\n### 2.3合法性审查制度的方法与技巧\n## 3.合法性审查制度的风险与防范\n### 3.1合法性审查制度可能存在的风险\n### 3.2合法性审查制度的风险防范措施\n### 3.3合法性审查制度的风险监控与应对\n## 4.合法性审查制度的案例分析与启示\n### 4.1成功的合法性审查制度案例分析\n### 4.2合法性审查制度存在的问题及原因\n### 4.3合法性审查制度的启示与改进方向\n## 5.企业如何加强合法性审查制度的建设\n### 5.1制定完善的合法性审查制度\n### 5.2提高合法性审查人员的业务能力\n### 5.3加强合法性审查制度的监督与考核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合法性审查制度培训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合法性审查制度的基本概念与重要性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合法性审查制度的定义与作用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合法性审查制度是一种企业内部管理制度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确保企业各项活动符合国家法律法规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保护企业合法权益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降低法律风险</a:t>
                </a:r>
                <a:endParaRPr/>
              </a:p>
            </p:txBody>
          </p:sp>
          <p:pic>
            <p:nvPicPr>
              <p:cNvPr id="1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合法性审查制度的作用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规范企业行为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提高企业合规意识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减少法律纠纷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合法性审查制度的合法性原则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遵守国家法律法规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符合产业政策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尊重社会公共利益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合法性审查制度的合规性原则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符合企业内部管理制度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符合行业规范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符合国际惯例</a:t>
                </a:r>
                <a:endParaRPr/>
              </a:p>
            </p:txBody>
          </p:sp>
          <p:pic>
            <p:nvPicPr>
              <p:cNvPr id="18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合法性审查制度的实效性原则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适应企业发展需要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及时调整和完善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保障企业合法权益</a:t>
                </a:r>
                <a:endParaRPr/>
              </a:p>
            </p:txBody>
          </p:sp>
          <p:pic>
            <p:nvPicPr>
              <p:cNvPr id="19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合法性审查制度的基本原则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合法性审查制度在企业管理中的应用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签订合同、协议前的合法性审查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制定企业政策、制度前的合法性审查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投资、并购等重大事项前的合法性审查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合法性审查制度在企业合规中的应用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合规部门对业务部门的合法性审查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合规部门对员工的合法性培训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定期对企业的合规状况进行审查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合法性审查制度在企业中的应用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合法性审查制度的实施流程与方法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合法性审查制度的启动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企业领导层的决策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合规部门的建议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企业业务发展的需求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合法性审查制度的组织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合规部门的组织实施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业务部门的配合与参与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外部专家的咨询与指导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合法性审查制度的启动与组织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35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确定合法性审查的对象和范围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企业业务活动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企业投资项目</a:t>
                </a:r>
                <a:endParaRPr/>
              </a:p>
            </p:txBody>
          </p:sp>
          <p:pic>
            <p:nvPicPr>
              <p:cNvPr id="239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开展合法性审查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收集相关资料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分析法律法规和政策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评估法律风险</a:t>
                </a:r>
                <a:endParaRPr/>
              </a:p>
            </p:txBody>
          </p:sp>
          <p:pic>
            <p:nvPicPr>
              <p:cNvPr id="244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形成合法性审查意见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提出修改建议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形成审查报告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提交审批</a:t>
                </a:r>
                <a:endParaRPr/>
              </a:p>
            </p:txBody>
          </p:sp>
          <p:pic>
            <p:nvPicPr>
              <p:cNvPr id="249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实施合法性审查意见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修改企业制度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调整企业行为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跟踪评估审查效果</a:t>
                </a:r>
                <a:endParaRPr/>
              </a:p>
            </p:txBody>
          </p:sp>
          <p:pic>
            <p:nvPicPr>
              <p:cNvPr id="254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合法性审查制度的工作流程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合法性审查制度的方法与技巧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合法性审查制度的方法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文档审查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访谈调查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实地考察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合法性审查制度的技巧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善于发现问题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准确分析法律风险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提出切实可行的修改建议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合法性审查制度的风险与防范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法律法规变化的风险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法律法规更新较快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企业未能及时掌握法律法规变化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企业业务活动的风险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企业业务活动涉及多个领域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企业业务活动存在法律空白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合规部门能力的风险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合规部门人员配备不足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合规部门业务能力不足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合法性审查制度可能存在的风险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https://d.book118.com/718051067003006040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合法性审查制度培训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2024-09-18T02:31:01.562</cp:lastPrinted>
  <dcterms:created xsi:type="dcterms:W3CDTF">2024-09-17T18:31:01Z</dcterms:created>
  <dcterms:modified xsi:type="dcterms:W3CDTF">2024-09-17T18:31:03Z</dcterms:modified>
</cp:coreProperties>
</file>