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5C08A-5249-45B2-AF3E-F566ED951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DD324A-4AC9-4887-9A7C-EBF007795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9FD2ED-58B9-46FE-8749-5EF244BD5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4A993F-AC5B-4D1A-9BE6-1EE4A508F2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973CCF-6E73-4EA3-93BA-AE5072245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F7DF85-6217-404E-B5C8-A772BC45EE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E1EE62-8FD9-4CF0-9184-50A0D15D2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080BDC-ED00-43BA-BDF6-BD4066006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EF29A8-A53A-49E9-A157-2C8570CCD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F46C5F-EE3A-468E-9C30-C96280035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7EE124-06B4-4949-902E-BDD43596E0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05203211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医院护理个人的工作计划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护理工作目标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每日工作计划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每周工作计划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每月工作计划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季度工作计划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护理工作计划的执行与监督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通过制定详细的工作计划，确保医院护理工作的高效、有序进行，提高护理质量，提升患者满意度。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适应医疗改革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促进护士职业发展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随着医疗改革的深入推进，护理工作面临着更高的要求和挑战，制定工作计划有助于适应这一变革。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明确的工作计划和目标有助于护士更好地规划自己的职业生涯，提升专业技能和素养。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确保工作质量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提升团队协作能力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应对突发事件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工作计划的重要性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567" r="1456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3541" r="13541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通过合理安排工作时间和任务，避免工作中的重复和浪费，提高工作效率。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明确的工作流程和规范有助于保证护理工作的质量，减少医疗差错和纠纷。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工作计划可以促进团队成员之间的沟通和协作，增强团队凝聚力和执行力。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制定灵活的工作计划可以应对突发事件和紧急情况，保障医院护理工作的稳定进行。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护理工作目标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通过简化和标准化护理流程，减少患者等待时间，提高护理效率。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优化护理流程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定期与患者及其家属进行沟通，了解患者需求，提供个性化护理服务。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加强护患沟通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不断学习新的护理知识和技能，提高护理质量，满足患者日益增长的医疗需求。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提升护理技能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提高患者满意度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606" b="960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降低医疗事故发生率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严格执行护理规范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遵守各项护理操作规程，确保患者安全。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加强药品和设备管理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规范药品和设备的使用和管理，确保医疗安全。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提高风险意识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加强护理人员对潜在风险的认识和应对能力，降低医疗事故发生的可能性。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促进知识共享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鼓励护理人员分享经验和知识，提升团队整体的专业水平。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提供培训和发展机会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为护理人员提供多样化的培训和发展机会，激发其工作积极性和职业成长潜力。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加强团队建设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通过定期的团队建设活动，增强团队凝聚力和协作能力。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提升护理团队整体素质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每日工作计划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241" r="322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提前到达病房，了解病人夜间情况，检查病人生命体征，评估病情，为医生查房做好准备。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早晨查房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与夜班护士详细交接病人情况，包括病情变化、特殊治疗、护理措施等，确保病人护理的连续性。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交接班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早晨查房与交接班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5" r="21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根据医生开具的医嘱，准确及时地给予病人治疗，包括口服药物、静脉输液、注射等。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根据病人病情和护理计划，实施相应的护理措施，如更换床单、协助病人翻身、拍背、吸氧、口腔护理等。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执行医嘱与护理措施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护理措施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执行医嘱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晚间巡视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在晚间对病房进行巡视，了解病人情况，及时处理夜间可能出现的问题，确保病人安全。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回顾一天的工作，总结经验和教训，为第二天的工作做好准备。同时，记录特殊病人的情况和需要注意的事项，以便交接班时与下一班护士沟通。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219" r="222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晚间巡视与总结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每周工作计划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与护理团队共同回顾上周工作，讨论存在的问题和解决方案。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417" r="174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早晨会议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根据患者的病情和护理需求，合理安排本周的护理任务。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任务分配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确保所需的医疗设备、药品等资源得到及时供应。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资源协调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周一：总结上周工作，安排本周任务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https://d.book118.com/718052032117006026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2024-09-04T05:45:33.296</cp:lastPrinted>
  <dcterms:created xsi:type="dcterms:W3CDTF">2024-09-03T21:45:33Z</dcterms:created>
  <dcterms:modified xsi:type="dcterms:W3CDTF">2024-09-03T21:45:35Z</dcterms:modified>
</cp:coreProperties>
</file>