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38522-CDC0-461C-B2F6-80911F991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6577B-85B9-4BC3-B16D-4E886DE47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A54BB-267F-4A13-9E2A-21056C65E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63377-7540-4732-A865-B227B6188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F099CB-4FAB-4229-A863-FD71BF2D0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DAAA50-E0D0-44D3-B3F3-33B2A858D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B754D8-9455-4F32-A413-DAE9EC2F4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402D2-2D2E-48E1-A557-2ECA07CAE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61480E-7439-42C4-ADAF-C6EC3D4E4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4ECB1-A59F-41CC-9ED4-FB2F775BF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0E309-FECB-4BA6-9C3C-07B43858C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52074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护理部三季度护理质控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护理质控标准及方法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三季度护理质控情况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存在问题及改进措施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提高护理服务质量，保障患者安全，提升患者满意度。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随着医疗技术的不断发展和患者需求的日益增长，护理服务质量成为医院管理的重要内容。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包括质控指标、质控方法、质控周期等。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本季度护理质控工作概况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护理人员培训情况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患者满意度调查情况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包括培训计划、培训内容、培训效果等。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包括调查方法、调查结果、改进措施等。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包括事件类型、发生原因、预防措施等。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护理质控标准及方法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评估护士对基础护理技能的掌握程度，包括但不限于患者清洁、饮食、排泄等方面的护理。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针对不同科室的专科护理需求，评估护士的专业技能和知识水平。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对危重患者的护理质量进行严格把控，确保患者得到及时、专业的护理。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危重患者护理质量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规范护士的护理文书书写，确保记录准确、完整、及时。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护理文书质量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日常检查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定期考核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案例讨论与分享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880" r="1588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0599" r="2059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通过日常巡查、交接班检查等方式，对护士的护理工作进行实时监控。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定期对护士进行理论及实操考核，检验其专业知识和技能水平。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通过患者满意度调查，了解护士的服务质量，以便持续改进。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组织案例讨论和分享会，提高护士对复杂病例的应对能力。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根据医院实际情况和护理部工作计划，制定具体的质控计划和标准。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按照计划实施日常检查和定期考核，确保各项质控措施得到有效执行。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发现问题及时反馈给相关护士，并指导其进行整改。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定期对质控工作进行总结分析，优化质控流程和方法，提高护理质量。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问题反馈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三季度护理质控情况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合格率达到95%，较上季度提高了5%。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基础护理合格率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护士操作规范性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病房卫生清洁度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90%的护士能够按照操作规范进行基础护理操作，未发现严重违规行为。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病房卫生清洁度整体良好，未发现明显的卫生问题。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基础护理质控情况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https://d.book118.com/718052074127006031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2024-09-08T22:01:30.982</cp:lastPrinted>
  <dcterms:created xsi:type="dcterms:W3CDTF">2024-09-08T14:01:31Z</dcterms:created>
  <dcterms:modified xsi:type="dcterms:W3CDTF">2024-09-08T14:01:33Z</dcterms:modified>
</cp:coreProperties>
</file>