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video" ContentType="video/unknown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76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A866D8F-E7CC-4B57-847E-8A69171A4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9E5E144-F427-4EA5-970F-5C6099B81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22377C7-49E9-4D01-ABCD-A5C280FED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F993258-E7AE-4370-B51F-EC250445F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F1A26CCE-00A5-457F-A0B3-5DC19A7E3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4E65EFA2-DD82-4DA2-982B-116585614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DB40D65A-5F6B-44F4-B241-873E443CC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27FDA82-9449-4DAE-B6B6-098666606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BAC54AF-578C-4217-8429-509FB0D7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98EA7AD-C442-48F8-82FC-407891A4F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318A4DD-0B11-4E87-8C1A-792A617C7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86.xml" /><Relationship Id="rId100" Type="http://schemas.openxmlformats.org/officeDocument/2006/relationships/tags" Target="../tags/tag176.xml" /><Relationship Id="rId101" Type="http://schemas.openxmlformats.org/officeDocument/2006/relationships/tags" Target="../tags/tag177.xml" /><Relationship Id="rId102" Type="http://schemas.openxmlformats.org/officeDocument/2006/relationships/tags" Target="../tags/tag178.xml" /><Relationship Id="rId103" Type="http://schemas.openxmlformats.org/officeDocument/2006/relationships/tags" Target="../tags/tag179.xml" /><Relationship Id="rId104" Type="http://schemas.openxmlformats.org/officeDocument/2006/relationships/tags" Target="../tags/tag180.xml" /><Relationship Id="rId105" Type="http://schemas.openxmlformats.org/officeDocument/2006/relationships/tags" Target="../tags/tag181.xml" /><Relationship Id="rId106" Type="http://schemas.openxmlformats.org/officeDocument/2006/relationships/tags" Target="../tags/tag182.xml" /><Relationship Id="rId107" Type="http://schemas.openxmlformats.org/officeDocument/2006/relationships/tags" Target="../tags/tag183.xml" /><Relationship Id="rId108" Type="http://schemas.openxmlformats.org/officeDocument/2006/relationships/tags" Target="../tags/tag184.xml" /><Relationship Id="rId109" Type="http://schemas.openxmlformats.org/officeDocument/2006/relationships/tags" Target="../tags/tag185.xml" /><Relationship Id="rId11" Type="http://schemas.openxmlformats.org/officeDocument/2006/relationships/tags" Target="../tags/tag87.xml" /><Relationship Id="rId110" Type="http://schemas.openxmlformats.org/officeDocument/2006/relationships/tags" Target="../tags/tag186.xml" /><Relationship Id="rId111" Type="http://schemas.openxmlformats.org/officeDocument/2006/relationships/tags" Target="../tags/tag187.xml" /><Relationship Id="rId112" Type="http://schemas.openxmlformats.org/officeDocument/2006/relationships/tags" Target="../tags/tag188.xml" /><Relationship Id="rId113" Type="http://schemas.openxmlformats.org/officeDocument/2006/relationships/tags" Target="../tags/tag189.xml" /><Relationship Id="rId114" Type="http://schemas.openxmlformats.org/officeDocument/2006/relationships/tags" Target="../tags/tag190.xml" /><Relationship Id="rId115" Type="http://schemas.openxmlformats.org/officeDocument/2006/relationships/tags" Target="../tags/tag191.xml" /><Relationship Id="rId116" Type="http://schemas.openxmlformats.org/officeDocument/2006/relationships/tags" Target="../tags/tag192.xml" /><Relationship Id="rId117" Type="http://schemas.openxmlformats.org/officeDocument/2006/relationships/tags" Target="../tags/tag193.xml" /><Relationship Id="rId118" Type="http://schemas.openxmlformats.org/officeDocument/2006/relationships/tags" Target="../tags/tag194.xml" /><Relationship Id="rId119" Type="http://schemas.openxmlformats.org/officeDocument/2006/relationships/tags" Target="../tags/tag195.xml" /><Relationship Id="rId12" Type="http://schemas.openxmlformats.org/officeDocument/2006/relationships/tags" Target="../tags/tag88.xml" /><Relationship Id="rId120" Type="http://schemas.openxmlformats.org/officeDocument/2006/relationships/tags" Target="../tags/tag196.xml" /><Relationship Id="rId121" Type="http://schemas.openxmlformats.org/officeDocument/2006/relationships/tags" Target="../tags/tag197.xml" /><Relationship Id="rId122" Type="http://schemas.openxmlformats.org/officeDocument/2006/relationships/tags" Target="../tags/tag198.xml" /><Relationship Id="rId123" Type="http://schemas.openxmlformats.org/officeDocument/2006/relationships/tags" Target="../tags/tag199.xml" /><Relationship Id="rId124" Type="http://schemas.openxmlformats.org/officeDocument/2006/relationships/tags" Target="../tags/tag200.xml" /><Relationship Id="rId125" Type="http://schemas.openxmlformats.org/officeDocument/2006/relationships/tags" Target="../tags/tag201.xml" /><Relationship Id="rId126" Type="http://schemas.openxmlformats.org/officeDocument/2006/relationships/tags" Target="../tags/tag202.xml" /><Relationship Id="rId127" Type="http://schemas.openxmlformats.org/officeDocument/2006/relationships/tags" Target="../tags/tag203.xml" /><Relationship Id="rId128" Type="http://schemas.openxmlformats.org/officeDocument/2006/relationships/tags" Target="../tags/tag204.xml" /><Relationship Id="rId129" Type="http://schemas.openxmlformats.org/officeDocument/2006/relationships/tags" Target="../tags/tag205.xml" /><Relationship Id="rId13" Type="http://schemas.openxmlformats.org/officeDocument/2006/relationships/tags" Target="../tags/tag89.xml" /><Relationship Id="rId130" Type="http://schemas.openxmlformats.org/officeDocument/2006/relationships/tags" Target="../tags/tag206.xml" /><Relationship Id="rId131" Type="http://schemas.openxmlformats.org/officeDocument/2006/relationships/tags" Target="../tags/tag207.xml" /><Relationship Id="rId132" Type="http://schemas.openxmlformats.org/officeDocument/2006/relationships/tags" Target="../tags/tag208.xml" /><Relationship Id="rId133" Type="http://schemas.openxmlformats.org/officeDocument/2006/relationships/tags" Target="../tags/tag209.xml" /><Relationship Id="rId134" Type="http://schemas.openxmlformats.org/officeDocument/2006/relationships/tags" Target="../tags/tag210.xml" /><Relationship Id="rId135" Type="http://schemas.openxmlformats.org/officeDocument/2006/relationships/tags" Target="../tags/tag211.xml" /><Relationship Id="rId136" Type="http://schemas.openxmlformats.org/officeDocument/2006/relationships/tags" Target="../tags/tag212.xml" /><Relationship Id="rId137" Type="http://schemas.openxmlformats.org/officeDocument/2006/relationships/tags" Target="../tags/tag213.xml" /><Relationship Id="rId138" Type="http://schemas.openxmlformats.org/officeDocument/2006/relationships/tags" Target="../tags/tag214.xml" /><Relationship Id="rId139" Type="http://schemas.openxmlformats.org/officeDocument/2006/relationships/tags" Target="../tags/tag215.xml" /><Relationship Id="rId14" Type="http://schemas.openxmlformats.org/officeDocument/2006/relationships/tags" Target="../tags/tag90.xml" /><Relationship Id="rId140" Type="http://schemas.openxmlformats.org/officeDocument/2006/relationships/tags" Target="../tags/tag216.xml" /><Relationship Id="rId141" Type="http://schemas.openxmlformats.org/officeDocument/2006/relationships/tags" Target="../tags/tag217.xml" /><Relationship Id="rId142" Type="http://schemas.openxmlformats.org/officeDocument/2006/relationships/tags" Target="../tags/tag218.xml" /><Relationship Id="rId143" Type="http://schemas.openxmlformats.org/officeDocument/2006/relationships/tags" Target="../tags/tag219.xml" /><Relationship Id="rId144" Type="http://schemas.openxmlformats.org/officeDocument/2006/relationships/tags" Target="../tags/tag220.xml" /><Relationship Id="rId145" Type="http://schemas.openxmlformats.org/officeDocument/2006/relationships/tags" Target="../tags/tag221.xml" /><Relationship Id="rId146" Type="http://schemas.openxmlformats.org/officeDocument/2006/relationships/tags" Target="../tags/tag222.xml" /><Relationship Id="rId147" Type="http://schemas.openxmlformats.org/officeDocument/2006/relationships/tags" Target="../tags/tag223.xml" /><Relationship Id="rId148" Type="http://schemas.openxmlformats.org/officeDocument/2006/relationships/tags" Target="../tags/tag224.xml" /><Relationship Id="rId149" Type="http://schemas.openxmlformats.org/officeDocument/2006/relationships/tags" Target="../tags/tag225.xml" /><Relationship Id="rId15" Type="http://schemas.openxmlformats.org/officeDocument/2006/relationships/tags" Target="../tags/tag91.xml" /><Relationship Id="rId150" Type="http://schemas.openxmlformats.org/officeDocument/2006/relationships/tags" Target="../tags/tag226.xml" /><Relationship Id="rId151" Type="http://schemas.openxmlformats.org/officeDocument/2006/relationships/tags" Target="../tags/tag227.xml" /><Relationship Id="rId152" Type="http://schemas.openxmlformats.org/officeDocument/2006/relationships/tags" Target="../tags/tag228.xml" /><Relationship Id="rId153" Type="http://schemas.openxmlformats.org/officeDocument/2006/relationships/tags" Target="../tags/tag229.xml" /><Relationship Id="rId154" Type="http://schemas.openxmlformats.org/officeDocument/2006/relationships/tags" Target="../tags/tag230.xml" /><Relationship Id="rId155" Type="http://schemas.openxmlformats.org/officeDocument/2006/relationships/tags" Target="../tags/tag231.xml" /><Relationship Id="rId156" Type="http://schemas.openxmlformats.org/officeDocument/2006/relationships/tags" Target="../tags/tag232.xml" /><Relationship Id="rId157" Type="http://schemas.openxmlformats.org/officeDocument/2006/relationships/tags" Target="../tags/tag233.xml" /><Relationship Id="rId158" Type="http://schemas.openxmlformats.org/officeDocument/2006/relationships/tags" Target="../tags/tag234.xml" /><Relationship Id="rId159" Type="http://schemas.openxmlformats.org/officeDocument/2006/relationships/tags" Target="../tags/tag235.xml" /><Relationship Id="rId16" Type="http://schemas.openxmlformats.org/officeDocument/2006/relationships/tags" Target="../tags/tag92.xml" /><Relationship Id="rId160" Type="http://schemas.openxmlformats.org/officeDocument/2006/relationships/tags" Target="../tags/tag236.xml" /><Relationship Id="rId161" Type="http://schemas.openxmlformats.org/officeDocument/2006/relationships/tags" Target="../tags/tag237.xml" /><Relationship Id="rId162" Type="http://schemas.openxmlformats.org/officeDocument/2006/relationships/tags" Target="../tags/tag238.xml" /><Relationship Id="rId163" Type="http://schemas.openxmlformats.org/officeDocument/2006/relationships/tags" Target="../tags/tag239.xml" /><Relationship Id="rId164" Type="http://schemas.openxmlformats.org/officeDocument/2006/relationships/tags" Target="../tags/tag240.xml" /><Relationship Id="rId165" Type="http://schemas.openxmlformats.org/officeDocument/2006/relationships/tags" Target="../tags/tag241.xml" /><Relationship Id="rId166" Type="http://schemas.openxmlformats.org/officeDocument/2006/relationships/tags" Target="../tags/tag242.xml" /><Relationship Id="rId167" Type="http://schemas.openxmlformats.org/officeDocument/2006/relationships/tags" Target="../tags/tag243.xml" /><Relationship Id="rId168" Type="http://schemas.openxmlformats.org/officeDocument/2006/relationships/tags" Target="../tags/tag244.xml" /><Relationship Id="rId169" Type="http://schemas.openxmlformats.org/officeDocument/2006/relationships/tags" Target="../tags/tag245.xml" /><Relationship Id="rId17" Type="http://schemas.openxmlformats.org/officeDocument/2006/relationships/tags" Target="../tags/tag93.xml" /><Relationship Id="rId170" Type="http://schemas.openxmlformats.org/officeDocument/2006/relationships/tags" Target="../tags/tag246.xml" /><Relationship Id="rId171" Type="http://schemas.openxmlformats.org/officeDocument/2006/relationships/tags" Target="../tags/tag247.xml" /><Relationship Id="rId172" Type="http://schemas.openxmlformats.org/officeDocument/2006/relationships/tags" Target="../tags/tag248.xml" /><Relationship Id="rId173" Type="http://schemas.openxmlformats.org/officeDocument/2006/relationships/tags" Target="../tags/tag249.xml" /><Relationship Id="rId174" Type="http://schemas.openxmlformats.org/officeDocument/2006/relationships/tags" Target="../tags/tag250.xml" /><Relationship Id="rId175" Type="http://schemas.openxmlformats.org/officeDocument/2006/relationships/tags" Target="../tags/tag251.xml" /><Relationship Id="rId176" Type="http://schemas.openxmlformats.org/officeDocument/2006/relationships/tags" Target="../tags/tag252.xml" /><Relationship Id="rId177" Type="http://schemas.openxmlformats.org/officeDocument/2006/relationships/tags" Target="../tags/tag253.xml" /><Relationship Id="rId178" Type="http://schemas.openxmlformats.org/officeDocument/2006/relationships/tags" Target="../tags/tag254.xml" /><Relationship Id="rId179" Type="http://schemas.openxmlformats.org/officeDocument/2006/relationships/tags" Target="../tags/tag255.xml" /><Relationship Id="rId18" Type="http://schemas.openxmlformats.org/officeDocument/2006/relationships/tags" Target="../tags/tag94.xml" /><Relationship Id="rId180" Type="http://schemas.openxmlformats.org/officeDocument/2006/relationships/tags" Target="../tags/tag256.xml" /><Relationship Id="rId181" Type="http://schemas.openxmlformats.org/officeDocument/2006/relationships/tags" Target="../tags/tag257.xml" /><Relationship Id="rId182" Type="http://schemas.openxmlformats.org/officeDocument/2006/relationships/tags" Target="../tags/tag258.xml" /><Relationship Id="rId183" Type="http://schemas.openxmlformats.org/officeDocument/2006/relationships/tags" Target="../tags/tag259.xml" /><Relationship Id="rId184" Type="http://schemas.openxmlformats.org/officeDocument/2006/relationships/tags" Target="../tags/tag260.xml" /><Relationship Id="rId185" Type="http://schemas.openxmlformats.org/officeDocument/2006/relationships/tags" Target="../tags/tag261.xml" /><Relationship Id="rId186" Type="http://schemas.openxmlformats.org/officeDocument/2006/relationships/tags" Target="../tags/tag262.xml" /><Relationship Id="rId187" Type="http://schemas.openxmlformats.org/officeDocument/2006/relationships/tags" Target="../tags/tag263.xml" /><Relationship Id="rId188" Type="http://schemas.openxmlformats.org/officeDocument/2006/relationships/tags" Target="../tags/tag264.xml" /><Relationship Id="rId189" Type="http://schemas.openxmlformats.org/officeDocument/2006/relationships/tags" Target="../tags/tag265.xml" /><Relationship Id="rId19" Type="http://schemas.openxmlformats.org/officeDocument/2006/relationships/tags" Target="../tags/tag95.xml" /><Relationship Id="rId190" Type="http://schemas.openxmlformats.org/officeDocument/2006/relationships/tags" Target="../tags/tag266.xml" /><Relationship Id="rId191" Type="http://schemas.openxmlformats.org/officeDocument/2006/relationships/tags" Target="../tags/tag267.xml" /><Relationship Id="rId192" Type="http://schemas.openxmlformats.org/officeDocument/2006/relationships/tags" Target="../tags/tag268.xml" /><Relationship Id="rId193" Type="http://schemas.openxmlformats.org/officeDocument/2006/relationships/tags" Target="../tags/tag269.xml" /><Relationship Id="rId194" Type="http://schemas.openxmlformats.org/officeDocument/2006/relationships/tags" Target="../tags/tag270.xml" /><Relationship Id="rId195" Type="http://schemas.openxmlformats.org/officeDocument/2006/relationships/tags" Target="../tags/tag271.xml" /><Relationship Id="rId196" Type="http://schemas.openxmlformats.org/officeDocument/2006/relationships/tags" Target="../tags/tag272.xml" /><Relationship Id="rId197" Type="http://schemas.openxmlformats.org/officeDocument/2006/relationships/tags" Target="../tags/tag273.xml" /><Relationship Id="rId198" Type="http://schemas.openxmlformats.org/officeDocument/2006/relationships/tags" Target="../tags/tag274.xml" /><Relationship Id="rId199" Type="http://schemas.openxmlformats.org/officeDocument/2006/relationships/tags" Target="../tags/tag275.xml" /><Relationship Id="rId2" Type="http://schemas.openxmlformats.org/officeDocument/2006/relationships/tags" Target="../tags/tag78.xml" /><Relationship Id="rId20" Type="http://schemas.openxmlformats.org/officeDocument/2006/relationships/tags" Target="../tags/tag96.xml" /><Relationship Id="rId200" Type="http://schemas.openxmlformats.org/officeDocument/2006/relationships/tags" Target="../tags/tag276.xml" /><Relationship Id="rId201" Type="http://schemas.openxmlformats.org/officeDocument/2006/relationships/tags" Target="../tags/tag277.xml" /><Relationship Id="rId202" Type="http://schemas.openxmlformats.org/officeDocument/2006/relationships/tags" Target="../tags/tag278.xml" /><Relationship Id="rId203" Type="http://schemas.openxmlformats.org/officeDocument/2006/relationships/tags" Target="../tags/tag279.xml" /><Relationship Id="rId204" Type="http://schemas.openxmlformats.org/officeDocument/2006/relationships/tags" Target="../tags/tag280.xml" /><Relationship Id="rId205" Type="http://schemas.openxmlformats.org/officeDocument/2006/relationships/tags" Target="../tags/tag281.xml" /><Relationship Id="rId206" Type="http://schemas.openxmlformats.org/officeDocument/2006/relationships/tags" Target="../tags/tag282.xml" /><Relationship Id="rId207" Type="http://schemas.openxmlformats.org/officeDocument/2006/relationships/tags" Target="../tags/tag283.xml" /><Relationship Id="rId208" Type="http://schemas.openxmlformats.org/officeDocument/2006/relationships/image" Target="../media/image1.png" /><Relationship Id="rId209" Type="http://schemas.openxmlformats.org/officeDocument/2006/relationships/tags" Target="../tags/tag284.xml" /><Relationship Id="rId21" Type="http://schemas.openxmlformats.org/officeDocument/2006/relationships/tags" Target="../tags/tag97.xml" /><Relationship Id="rId210" Type="http://schemas.openxmlformats.org/officeDocument/2006/relationships/video" Target="../media/media1.video" /><Relationship Id="rId211" Type="http://schemas.microsoft.com/office/2007/relationships/media" Target="../media/media1.video" /><Relationship Id="rId22" Type="http://schemas.openxmlformats.org/officeDocument/2006/relationships/tags" Target="../tags/tag98.xml" /><Relationship Id="rId23" Type="http://schemas.openxmlformats.org/officeDocument/2006/relationships/tags" Target="../tags/tag99.xml" /><Relationship Id="rId24" Type="http://schemas.openxmlformats.org/officeDocument/2006/relationships/tags" Target="../tags/tag100.xml" /><Relationship Id="rId25" Type="http://schemas.openxmlformats.org/officeDocument/2006/relationships/tags" Target="../tags/tag101.xml" /><Relationship Id="rId26" Type="http://schemas.openxmlformats.org/officeDocument/2006/relationships/tags" Target="../tags/tag102.xml" /><Relationship Id="rId27" Type="http://schemas.openxmlformats.org/officeDocument/2006/relationships/tags" Target="../tags/tag103.xml" /><Relationship Id="rId28" Type="http://schemas.openxmlformats.org/officeDocument/2006/relationships/tags" Target="../tags/tag104.xml" /><Relationship Id="rId29" Type="http://schemas.openxmlformats.org/officeDocument/2006/relationships/tags" Target="../tags/tag105.xml" /><Relationship Id="rId3" Type="http://schemas.openxmlformats.org/officeDocument/2006/relationships/tags" Target="../tags/tag79.xml" /><Relationship Id="rId30" Type="http://schemas.openxmlformats.org/officeDocument/2006/relationships/tags" Target="../tags/tag106.xml" /><Relationship Id="rId31" Type="http://schemas.openxmlformats.org/officeDocument/2006/relationships/tags" Target="../tags/tag107.xml" /><Relationship Id="rId32" Type="http://schemas.openxmlformats.org/officeDocument/2006/relationships/tags" Target="../tags/tag108.xml" /><Relationship Id="rId33" Type="http://schemas.openxmlformats.org/officeDocument/2006/relationships/tags" Target="../tags/tag109.xml" /><Relationship Id="rId34" Type="http://schemas.openxmlformats.org/officeDocument/2006/relationships/tags" Target="../tags/tag110.xml" /><Relationship Id="rId35" Type="http://schemas.openxmlformats.org/officeDocument/2006/relationships/tags" Target="../tags/tag111.xml" /><Relationship Id="rId36" Type="http://schemas.openxmlformats.org/officeDocument/2006/relationships/tags" Target="../tags/tag112.xml" /><Relationship Id="rId37" Type="http://schemas.openxmlformats.org/officeDocument/2006/relationships/tags" Target="../tags/tag113.xml" /><Relationship Id="rId38" Type="http://schemas.openxmlformats.org/officeDocument/2006/relationships/tags" Target="../tags/tag114.xml" /><Relationship Id="rId39" Type="http://schemas.openxmlformats.org/officeDocument/2006/relationships/tags" Target="../tags/tag115.xml" /><Relationship Id="rId4" Type="http://schemas.openxmlformats.org/officeDocument/2006/relationships/tags" Target="../tags/tag80.xml" /><Relationship Id="rId40" Type="http://schemas.openxmlformats.org/officeDocument/2006/relationships/tags" Target="../tags/tag116.xml" /><Relationship Id="rId41" Type="http://schemas.openxmlformats.org/officeDocument/2006/relationships/tags" Target="../tags/tag117.xml" /><Relationship Id="rId42" Type="http://schemas.openxmlformats.org/officeDocument/2006/relationships/tags" Target="../tags/tag118.xml" /><Relationship Id="rId43" Type="http://schemas.openxmlformats.org/officeDocument/2006/relationships/tags" Target="../tags/tag119.xml" /><Relationship Id="rId44" Type="http://schemas.openxmlformats.org/officeDocument/2006/relationships/tags" Target="../tags/tag120.xml" /><Relationship Id="rId45" Type="http://schemas.openxmlformats.org/officeDocument/2006/relationships/tags" Target="../tags/tag121.xml" /><Relationship Id="rId46" Type="http://schemas.openxmlformats.org/officeDocument/2006/relationships/tags" Target="../tags/tag122.xml" /><Relationship Id="rId47" Type="http://schemas.openxmlformats.org/officeDocument/2006/relationships/tags" Target="../tags/tag123.xml" /><Relationship Id="rId48" Type="http://schemas.openxmlformats.org/officeDocument/2006/relationships/tags" Target="../tags/tag124.xml" /><Relationship Id="rId49" Type="http://schemas.openxmlformats.org/officeDocument/2006/relationships/tags" Target="../tags/tag125.xml" /><Relationship Id="rId5" Type="http://schemas.openxmlformats.org/officeDocument/2006/relationships/tags" Target="../tags/tag81.xml" /><Relationship Id="rId50" Type="http://schemas.openxmlformats.org/officeDocument/2006/relationships/tags" Target="../tags/tag126.xml" /><Relationship Id="rId51" Type="http://schemas.openxmlformats.org/officeDocument/2006/relationships/tags" Target="../tags/tag127.xml" /><Relationship Id="rId52" Type="http://schemas.openxmlformats.org/officeDocument/2006/relationships/tags" Target="../tags/tag128.xml" /><Relationship Id="rId53" Type="http://schemas.openxmlformats.org/officeDocument/2006/relationships/tags" Target="../tags/tag129.xml" /><Relationship Id="rId54" Type="http://schemas.openxmlformats.org/officeDocument/2006/relationships/tags" Target="../tags/tag130.xml" /><Relationship Id="rId55" Type="http://schemas.openxmlformats.org/officeDocument/2006/relationships/tags" Target="../tags/tag131.xml" /><Relationship Id="rId56" Type="http://schemas.openxmlformats.org/officeDocument/2006/relationships/tags" Target="../tags/tag132.xml" /><Relationship Id="rId57" Type="http://schemas.openxmlformats.org/officeDocument/2006/relationships/tags" Target="../tags/tag133.xml" /><Relationship Id="rId58" Type="http://schemas.openxmlformats.org/officeDocument/2006/relationships/tags" Target="../tags/tag134.xml" /><Relationship Id="rId59" Type="http://schemas.openxmlformats.org/officeDocument/2006/relationships/tags" Target="../tags/tag135.xml" /><Relationship Id="rId6" Type="http://schemas.openxmlformats.org/officeDocument/2006/relationships/tags" Target="../tags/tag82.xml" /><Relationship Id="rId60" Type="http://schemas.openxmlformats.org/officeDocument/2006/relationships/tags" Target="../tags/tag136.xml" /><Relationship Id="rId61" Type="http://schemas.openxmlformats.org/officeDocument/2006/relationships/tags" Target="../tags/tag137.xml" /><Relationship Id="rId62" Type="http://schemas.openxmlformats.org/officeDocument/2006/relationships/tags" Target="../tags/tag138.xml" /><Relationship Id="rId63" Type="http://schemas.openxmlformats.org/officeDocument/2006/relationships/tags" Target="../tags/tag139.xml" /><Relationship Id="rId64" Type="http://schemas.openxmlformats.org/officeDocument/2006/relationships/tags" Target="../tags/tag140.xml" /><Relationship Id="rId65" Type="http://schemas.openxmlformats.org/officeDocument/2006/relationships/tags" Target="../tags/tag141.xml" /><Relationship Id="rId66" Type="http://schemas.openxmlformats.org/officeDocument/2006/relationships/tags" Target="../tags/tag142.xml" /><Relationship Id="rId67" Type="http://schemas.openxmlformats.org/officeDocument/2006/relationships/tags" Target="../tags/tag143.xml" /><Relationship Id="rId68" Type="http://schemas.openxmlformats.org/officeDocument/2006/relationships/tags" Target="../tags/tag144.xml" /><Relationship Id="rId69" Type="http://schemas.openxmlformats.org/officeDocument/2006/relationships/tags" Target="../tags/tag145.xml" /><Relationship Id="rId7" Type="http://schemas.openxmlformats.org/officeDocument/2006/relationships/tags" Target="../tags/tag83.xml" /><Relationship Id="rId70" Type="http://schemas.openxmlformats.org/officeDocument/2006/relationships/tags" Target="../tags/tag146.xml" /><Relationship Id="rId71" Type="http://schemas.openxmlformats.org/officeDocument/2006/relationships/tags" Target="../tags/tag147.xml" /><Relationship Id="rId72" Type="http://schemas.openxmlformats.org/officeDocument/2006/relationships/tags" Target="../tags/tag148.xml" /><Relationship Id="rId73" Type="http://schemas.openxmlformats.org/officeDocument/2006/relationships/tags" Target="../tags/tag149.xml" /><Relationship Id="rId74" Type="http://schemas.openxmlformats.org/officeDocument/2006/relationships/tags" Target="../tags/tag150.xml" /><Relationship Id="rId75" Type="http://schemas.openxmlformats.org/officeDocument/2006/relationships/tags" Target="../tags/tag151.xml" /><Relationship Id="rId76" Type="http://schemas.openxmlformats.org/officeDocument/2006/relationships/tags" Target="../tags/tag152.xml" /><Relationship Id="rId77" Type="http://schemas.openxmlformats.org/officeDocument/2006/relationships/tags" Target="../tags/tag153.xml" /><Relationship Id="rId78" Type="http://schemas.openxmlformats.org/officeDocument/2006/relationships/tags" Target="../tags/tag154.xml" /><Relationship Id="rId79" Type="http://schemas.openxmlformats.org/officeDocument/2006/relationships/tags" Target="../tags/tag155.xml" /><Relationship Id="rId8" Type="http://schemas.openxmlformats.org/officeDocument/2006/relationships/tags" Target="../tags/tag84.xml" /><Relationship Id="rId80" Type="http://schemas.openxmlformats.org/officeDocument/2006/relationships/tags" Target="../tags/tag156.xml" /><Relationship Id="rId81" Type="http://schemas.openxmlformats.org/officeDocument/2006/relationships/tags" Target="../tags/tag157.xml" /><Relationship Id="rId82" Type="http://schemas.openxmlformats.org/officeDocument/2006/relationships/tags" Target="../tags/tag158.xml" /><Relationship Id="rId83" Type="http://schemas.openxmlformats.org/officeDocument/2006/relationships/tags" Target="../tags/tag159.xml" /><Relationship Id="rId84" Type="http://schemas.openxmlformats.org/officeDocument/2006/relationships/tags" Target="../tags/tag160.xml" /><Relationship Id="rId85" Type="http://schemas.openxmlformats.org/officeDocument/2006/relationships/tags" Target="../tags/tag161.xml" /><Relationship Id="rId86" Type="http://schemas.openxmlformats.org/officeDocument/2006/relationships/tags" Target="../tags/tag162.xml" /><Relationship Id="rId87" Type="http://schemas.openxmlformats.org/officeDocument/2006/relationships/tags" Target="../tags/tag163.xml" /><Relationship Id="rId88" Type="http://schemas.openxmlformats.org/officeDocument/2006/relationships/tags" Target="../tags/tag164.xml" /><Relationship Id="rId89" Type="http://schemas.openxmlformats.org/officeDocument/2006/relationships/tags" Target="../tags/tag165.xml" /><Relationship Id="rId9" Type="http://schemas.openxmlformats.org/officeDocument/2006/relationships/tags" Target="../tags/tag85.xml" /><Relationship Id="rId90" Type="http://schemas.openxmlformats.org/officeDocument/2006/relationships/tags" Target="../tags/tag166.xml" /><Relationship Id="rId91" Type="http://schemas.openxmlformats.org/officeDocument/2006/relationships/tags" Target="../tags/tag167.xml" /><Relationship Id="rId92" Type="http://schemas.openxmlformats.org/officeDocument/2006/relationships/tags" Target="../tags/tag168.xml" /><Relationship Id="rId93" Type="http://schemas.openxmlformats.org/officeDocument/2006/relationships/tags" Target="../tags/tag169.xml" /><Relationship Id="rId94" Type="http://schemas.openxmlformats.org/officeDocument/2006/relationships/tags" Target="../tags/tag170.xml" /><Relationship Id="rId95" Type="http://schemas.openxmlformats.org/officeDocument/2006/relationships/tags" Target="../tags/tag171.xml" /><Relationship Id="rId96" Type="http://schemas.openxmlformats.org/officeDocument/2006/relationships/tags" Target="../tags/tag172.xml" /><Relationship Id="rId97" Type="http://schemas.openxmlformats.org/officeDocument/2006/relationships/tags" Target="../tags/tag173.xml" /><Relationship Id="rId98" Type="http://schemas.openxmlformats.org/officeDocument/2006/relationships/tags" Target="../tags/tag174.xml" /><Relationship Id="rId99" Type="http://schemas.openxmlformats.org/officeDocument/2006/relationships/tags" Target="../tags/tag1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15" Type="http://schemas.openxmlformats.org/officeDocument/2006/relationships/tags" Target="../tags/tag298.xml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18" Type="http://schemas.openxmlformats.org/officeDocument/2006/relationships/tags" Target="../tags/tag301.xml" /><Relationship Id="rId19" Type="http://schemas.openxmlformats.org/officeDocument/2006/relationships/tags" Target="../tags/tag302.xml" /><Relationship Id="rId2" Type="http://schemas.openxmlformats.org/officeDocument/2006/relationships/tags" Target="../tags/tag285.xml" /><Relationship Id="rId20" Type="http://schemas.openxmlformats.org/officeDocument/2006/relationships/tags" Target="../tags/tag303.xml" /><Relationship Id="rId21" Type="http://schemas.openxmlformats.org/officeDocument/2006/relationships/tags" Target="../tags/tag304.xml" /><Relationship Id="rId22" Type="http://schemas.openxmlformats.org/officeDocument/2006/relationships/tags" Target="../tags/tag305.xml" /><Relationship Id="rId23" Type="http://schemas.openxmlformats.org/officeDocument/2006/relationships/tags" Target="../tags/tag306.xml" /><Relationship Id="rId24" Type="http://schemas.openxmlformats.org/officeDocument/2006/relationships/tags" Target="../tags/tag307.xml" /><Relationship Id="rId25" Type="http://schemas.openxmlformats.org/officeDocument/2006/relationships/tags" Target="../tags/tag308.xml" /><Relationship Id="rId26" Type="http://schemas.openxmlformats.org/officeDocument/2006/relationships/tags" Target="../tags/tag309.xml" /><Relationship Id="rId27" Type="http://schemas.openxmlformats.org/officeDocument/2006/relationships/tags" Target="../tags/tag310.xml" /><Relationship Id="rId28" Type="http://schemas.openxmlformats.org/officeDocument/2006/relationships/tags" Target="../tags/tag311.xml" /><Relationship Id="rId29" Type="http://schemas.openxmlformats.org/officeDocument/2006/relationships/tags" Target="../tags/tag312.xml" /><Relationship Id="rId3" Type="http://schemas.openxmlformats.org/officeDocument/2006/relationships/tags" Target="../tags/tag286.xml" /><Relationship Id="rId30" Type="http://schemas.openxmlformats.org/officeDocument/2006/relationships/tags" Target="../tags/tag313.xml" /><Relationship Id="rId31" Type="http://schemas.openxmlformats.org/officeDocument/2006/relationships/tags" Target="../tags/tag314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23.xml" /><Relationship Id="rId11" Type="http://schemas.openxmlformats.org/officeDocument/2006/relationships/tags" Target="../tags/tag324.xml" /><Relationship Id="rId12" Type="http://schemas.openxmlformats.org/officeDocument/2006/relationships/tags" Target="../tags/tag325.xml" /><Relationship Id="rId13" Type="http://schemas.openxmlformats.org/officeDocument/2006/relationships/tags" Target="../tags/tag326.xml" /><Relationship Id="rId14" Type="http://schemas.openxmlformats.org/officeDocument/2006/relationships/tags" Target="../tags/tag327.xml" /><Relationship Id="rId15" Type="http://schemas.openxmlformats.org/officeDocument/2006/relationships/tags" Target="../tags/tag328.xml" /><Relationship Id="rId16" Type="http://schemas.openxmlformats.org/officeDocument/2006/relationships/tags" Target="../tags/tag329.xml" /><Relationship Id="rId17" Type="http://schemas.openxmlformats.org/officeDocument/2006/relationships/tags" Target="../tags/tag330.xml" /><Relationship Id="rId18" Type="http://schemas.openxmlformats.org/officeDocument/2006/relationships/tags" Target="../tags/tag331.xml" /><Relationship Id="rId19" Type="http://schemas.openxmlformats.org/officeDocument/2006/relationships/tags" Target="../tags/tag332.xml" /><Relationship Id="rId2" Type="http://schemas.openxmlformats.org/officeDocument/2006/relationships/tags" Target="../tags/tag315.xml" /><Relationship Id="rId20" Type="http://schemas.openxmlformats.org/officeDocument/2006/relationships/tags" Target="../tags/tag333.xml" /><Relationship Id="rId21" Type="http://schemas.openxmlformats.org/officeDocument/2006/relationships/tags" Target="../tags/tag334.xml" /><Relationship Id="rId22" Type="http://schemas.openxmlformats.org/officeDocument/2006/relationships/tags" Target="../tags/tag335.xml" /><Relationship Id="rId23" Type="http://schemas.openxmlformats.org/officeDocument/2006/relationships/tags" Target="../tags/tag336.xml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tags" Target="../tags/tag321.xml" /><Relationship Id="rId9" Type="http://schemas.openxmlformats.org/officeDocument/2006/relationships/tags" Target="../tags/tag3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45.xml" /><Relationship Id="rId100" Type="http://schemas.openxmlformats.org/officeDocument/2006/relationships/tags" Target="../tags/tag435.xml" /><Relationship Id="rId101" Type="http://schemas.openxmlformats.org/officeDocument/2006/relationships/tags" Target="../tags/tag436.xml" /><Relationship Id="rId102" Type="http://schemas.openxmlformats.org/officeDocument/2006/relationships/tags" Target="../tags/tag437.xml" /><Relationship Id="rId103" Type="http://schemas.openxmlformats.org/officeDocument/2006/relationships/tags" Target="../tags/tag438.xml" /><Relationship Id="rId104" Type="http://schemas.openxmlformats.org/officeDocument/2006/relationships/tags" Target="../tags/tag439.xml" /><Relationship Id="rId105" Type="http://schemas.openxmlformats.org/officeDocument/2006/relationships/tags" Target="../tags/tag440.xml" /><Relationship Id="rId106" Type="http://schemas.openxmlformats.org/officeDocument/2006/relationships/tags" Target="../tags/tag441.xml" /><Relationship Id="rId107" Type="http://schemas.openxmlformats.org/officeDocument/2006/relationships/tags" Target="../tags/tag442.xml" /><Relationship Id="rId108" Type="http://schemas.openxmlformats.org/officeDocument/2006/relationships/tags" Target="../tags/tag443.xml" /><Relationship Id="rId109" Type="http://schemas.openxmlformats.org/officeDocument/2006/relationships/tags" Target="../tags/tag444.xml" /><Relationship Id="rId11" Type="http://schemas.openxmlformats.org/officeDocument/2006/relationships/tags" Target="../tags/tag346.xml" /><Relationship Id="rId110" Type="http://schemas.openxmlformats.org/officeDocument/2006/relationships/tags" Target="../tags/tag445.xml" /><Relationship Id="rId111" Type="http://schemas.openxmlformats.org/officeDocument/2006/relationships/tags" Target="../tags/tag446.xml" /><Relationship Id="rId112" Type="http://schemas.openxmlformats.org/officeDocument/2006/relationships/tags" Target="../tags/tag447.xml" /><Relationship Id="rId12" Type="http://schemas.openxmlformats.org/officeDocument/2006/relationships/tags" Target="../tags/tag347.xml" /><Relationship Id="rId13" Type="http://schemas.openxmlformats.org/officeDocument/2006/relationships/tags" Target="../tags/tag348.xml" /><Relationship Id="rId14" Type="http://schemas.openxmlformats.org/officeDocument/2006/relationships/tags" Target="../tags/tag349.xml" /><Relationship Id="rId15" Type="http://schemas.openxmlformats.org/officeDocument/2006/relationships/tags" Target="../tags/tag350.xml" /><Relationship Id="rId16" Type="http://schemas.openxmlformats.org/officeDocument/2006/relationships/tags" Target="../tags/tag351.xml" /><Relationship Id="rId17" Type="http://schemas.openxmlformats.org/officeDocument/2006/relationships/tags" Target="../tags/tag352.xml" /><Relationship Id="rId18" Type="http://schemas.openxmlformats.org/officeDocument/2006/relationships/tags" Target="../tags/tag353.xml" /><Relationship Id="rId19" Type="http://schemas.openxmlformats.org/officeDocument/2006/relationships/tags" Target="../tags/tag354.xml" /><Relationship Id="rId2" Type="http://schemas.openxmlformats.org/officeDocument/2006/relationships/tags" Target="../tags/tag337.xml" /><Relationship Id="rId20" Type="http://schemas.openxmlformats.org/officeDocument/2006/relationships/tags" Target="../tags/tag355.xml" /><Relationship Id="rId21" Type="http://schemas.openxmlformats.org/officeDocument/2006/relationships/tags" Target="../tags/tag356.xml" /><Relationship Id="rId22" Type="http://schemas.openxmlformats.org/officeDocument/2006/relationships/tags" Target="../tags/tag357.xml" /><Relationship Id="rId23" Type="http://schemas.openxmlformats.org/officeDocument/2006/relationships/tags" Target="../tags/tag358.xml" /><Relationship Id="rId24" Type="http://schemas.openxmlformats.org/officeDocument/2006/relationships/tags" Target="../tags/tag359.xml" /><Relationship Id="rId25" Type="http://schemas.openxmlformats.org/officeDocument/2006/relationships/tags" Target="../tags/tag360.xml" /><Relationship Id="rId26" Type="http://schemas.openxmlformats.org/officeDocument/2006/relationships/tags" Target="../tags/tag361.xml" /><Relationship Id="rId27" Type="http://schemas.openxmlformats.org/officeDocument/2006/relationships/tags" Target="../tags/tag362.xml" /><Relationship Id="rId28" Type="http://schemas.openxmlformats.org/officeDocument/2006/relationships/tags" Target="../tags/tag363.xml" /><Relationship Id="rId29" Type="http://schemas.openxmlformats.org/officeDocument/2006/relationships/tags" Target="../tags/tag364.xml" /><Relationship Id="rId3" Type="http://schemas.openxmlformats.org/officeDocument/2006/relationships/tags" Target="../tags/tag338.xml" /><Relationship Id="rId30" Type="http://schemas.openxmlformats.org/officeDocument/2006/relationships/tags" Target="../tags/tag365.xml" /><Relationship Id="rId31" Type="http://schemas.openxmlformats.org/officeDocument/2006/relationships/tags" Target="../tags/tag366.xml" /><Relationship Id="rId32" Type="http://schemas.openxmlformats.org/officeDocument/2006/relationships/tags" Target="../tags/tag367.xml" /><Relationship Id="rId33" Type="http://schemas.openxmlformats.org/officeDocument/2006/relationships/tags" Target="../tags/tag368.xml" /><Relationship Id="rId34" Type="http://schemas.openxmlformats.org/officeDocument/2006/relationships/tags" Target="../tags/tag369.xml" /><Relationship Id="rId35" Type="http://schemas.openxmlformats.org/officeDocument/2006/relationships/tags" Target="../tags/tag370.xml" /><Relationship Id="rId36" Type="http://schemas.openxmlformats.org/officeDocument/2006/relationships/tags" Target="../tags/tag371.xml" /><Relationship Id="rId37" Type="http://schemas.openxmlformats.org/officeDocument/2006/relationships/tags" Target="../tags/tag372.xml" /><Relationship Id="rId38" Type="http://schemas.openxmlformats.org/officeDocument/2006/relationships/tags" Target="../tags/tag373.xml" /><Relationship Id="rId39" Type="http://schemas.openxmlformats.org/officeDocument/2006/relationships/tags" Target="../tags/tag374.xml" /><Relationship Id="rId4" Type="http://schemas.openxmlformats.org/officeDocument/2006/relationships/tags" Target="../tags/tag339.xml" /><Relationship Id="rId40" Type="http://schemas.openxmlformats.org/officeDocument/2006/relationships/tags" Target="../tags/tag375.xml" /><Relationship Id="rId41" Type="http://schemas.openxmlformats.org/officeDocument/2006/relationships/tags" Target="../tags/tag376.xml" /><Relationship Id="rId42" Type="http://schemas.openxmlformats.org/officeDocument/2006/relationships/tags" Target="../tags/tag377.xml" /><Relationship Id="rId43" Type="http://schemas.openxmlformats.org/officeDocument/2006/relationships/tags" Target="../tags/tag378.xml" /><Relationship Id="rId44" Type="http://schemas.openxmlformats.org/officeDocument/2006/relationships/tags" Target="../tags/tag379.xml" /><Relationship Id="rId45" Type="http://schemas.openxmlformats.org/officeDocument/2006/relationships/tags" Target="../tags/tag380.xml" /><Relationship Id="rId46" Type="http://schemas.openxmlformats.org/officeDocument/2006/relationships/tags" Target="../tags/tag381.xml" /><Relationship Id="rId47" Type="http://schemas.openxmlformats.org/officeDocument/2006/relationships/tags" Target="../tags/tag382.xml" /><Relationship Id="rId48" Type="http://schemas.openxmlformats.org/officeDocument/2006/relationships/tags" Target="../tags/tag383.xml" /><Relationship Id="rId49" Type="http://schemas.openxmlformats.org/officeDocument/2006/relationships/tags" Target="../tags/tag384.xml" /><Relationship Id="rId5" Type="http://schemas.openxmlformats.org/officeDocument/2006/relationships/tags" Target="../tags/tag340.xml" /><Relationship Id="rId50" Type="http://schemas.openxmlformats.org/officeDocument/2006/relationships/tags" Target="../tags/tag385.xml" /><Relationship Id="rId51" Type="http://schemas.openxmlformats.org/officeDocument/2006/relationships/tags" Target="../tags/tag386.xml" /><Relationship Id="rId52" Type="http://schemas.openxmlformats.org/officeDocument/2006/relationships/tags" Target="../tags/tag387.xml" /><Relationship Id="rId53" Type="http://schemas.openxmlformats.org/officeDocument/2006/relationships/tags" Target="../tags/tag388.xml" /><Relationship Id="rId54" Type="http://schemas.openxmlformats.org/officeDocument/2006/relationships/tags" Target="../tags/tag389.xml" /><Relationship Id="rId55" Type="http://schemas.openxmlformats.org/officeDocument/2006/relationships/tags" Target="../tags/tag390.xml" /><Relationship Id="rId56" Type="http://schemas.openxmlformats.org/officeDocument/2006/relationships/tags" Target="../tags/tag391.xml" /><Relationship Id="rId57" Type="http://schemas.openxmlformats.org/officeDocument/2006/relationships/tags" Target="../tags/tag392.xml" /><Relationship Id="rId58" Type="http://schemas.openxmlformats.org/officeDocument/2006/relationships/tags" Target="../tags/tag393.xml" /><Relationship Id="rId59" Type="http://schemas.openxmlformats.org/officeDocument/2006/relationships/tags" Target="../tags/tag394.xml" /><Relationship Id="rId6" Type="http://schemas.openxmlformats.org/officeDocument/2006/relationships/tags" Target="../tags/tag341.xml" /><Relationship Id="rId60" Type="http://schemas.openxmlformats.org/officeDocument/2006/relationships/tags" Target="../tags/tag395.xml" /><Relationship Id="rId61" Type="http://schemas.openxmlformats.org/officeDocument/2006/relationships/tags" Target="../tags/tag396.xml" /><Relationship Id="rId62" Type="http://schemas.openxmlformats.org/officeDocument/2006/relationships/tags" Target="../tags/tag397.xml" /><Relationship Id="rId63" Type="http://schemas.openxmlformats.org/officeDocument/2006/relationships/tags" Target="../tags/tag398.xml" /><Relationship Id="rId64" Type="http://schemas.openxmlformats.org/officeDocument/2006/relationships/tags" Target="../tags/tag399.xml" /><Relationship Id="rId65" Type="http://schemas.openxmlformats.org/officeDocument/2006/relationships/tags" Target="../tags/tag400.xml" /><Relationship Id="rId66" Type="http://schemas.openxmlformats.org/officeDocument/2006/relationships/tags" Target="../tags/tag401.xml" /><Relationship Id="rId67" Type="http://schemas.openxmlformats.org/officeDocument/2006/relationships/tags" Target="../tags/tag402.xml" /><Relationship Id="rId68" Type="http://schemas.openxmlformats.org/officeDocument/2006/relationships/tags" Target="../tags/tag403.xml" /><Relationship Id="rId69" Type="http://schemas.openxmlformats.org/officeDocument/2006/relationships/tags" Target="../tags/tag404.xml" /><Relationship Id="rId7" Type="http://schemas.openxmlformats.org/officeDocument/2006/relationships/tags" Target="../tags/tag342.xml" /><Relationship Id="rId70" Type="http://schemas.openxmlformats.org/officeDocument/2006/relationships/tags" Target="../tags/tag405.xml" /><Relationship Id="rId71" Type="http://schemas.openxmlformats.org/officeDocument/2006/relationships/tags" Target="../tags/tag406.xml" /><Relationship Id="rId72" Type="http://schemas.openxmlformats.org/officeDocument/2006/relationships/tags" Target="../tags/tag407.xml" /><Relationship Id="rId73" Type="http://schemas.openxmlformats.org/officeDocument/2006/relationships/tags" Target="../tags/tag408.xml" /><Relationship Id="rId74" Type="http://schemas.openxmlformats.org/officeDocument/2006/relationships/tags" Target="../tags/tag409.xml" /><Relationship Id="rId75" Type="http://schemas.openxmlformats.org/officeDocument/2006/relationships/tags" Target="../tags/tag410.xml" /><Relationship Id="rId76" Type="http://schemas.openxmlformats.org/officeDocument/2006/relationships/tags" Target="../tags/tag411.xml" /><Relationship Id="rId77" Type="http://schemas.openxmlformats.org/officeDocument/2006/relationships/tags" Target="../tags/tag412.xml" /><Relationship Id="rId78" Type="http://schemas.openxmlformats.org/officeDocument/2006/relationships/tags" Target="../tags/tag413.xml" /><Relationship Id="rId79" Type="http://schemas.openxmlformats.org/officeDocument/2006/relationships/tags" Target="../tags/tag414.xml" /><Relationship Id="rId8" Type="http://schemas.openxmlformats.org/officeDocument/2006/relationships/tags" Target="../tags/tag343.xml" /><Relationship Id="rId80" Type="http://schemas.openxmlformats.org/officeDocument/2006/relationships/tags" Target="../tags/tag415.xml" /><Relationship Id="rId81" Type="http://schemas.openxmlformats.org/officeDocument/2006/relationships/tags" Target="../tags/tag416.xml" /><Relationship Id="rId82" Type="http://schemas.openxmlformats.org/officeDocument/2006/relationships/tags" Target="../tags/tag417.xml" /><Relationship Id="rId83" Type="http://schemas.openxmlformats.org/officeDocument/2006/relationships/tags" Target="../tags/tag418.xml" /><Relationship Id="rId84" Type="http://schemas.openxmlformats.org/officeDocument/2006/relationships/tags" Target="../tags/tag419.xml" /><Relationship Id="rId85" Type="http://schemas.openxmlformats.org/officeDocument/2006/relationships/tags" Target="../tags/tag420.xml" /><Relationship Id="rId86" Type="http://schemas.openxmlformats.org/officeDocument/2006/relationships/tags" Target="../tags/tag421.xml" /><Relationship Id="rId87" Type="http://schemas.openxmlformats.org/officeDocument/2006/relationships/tags" Target="../tags/tag422.xml" /><Relationship Id="rId88" Type="http://schemas.openxmlformats.org/officeDocument/2006/relationships/tags" Target="../tags/tag423.xml" /><Relationship Id="rId89" Type="http://schemas.openxmlformats.org/officeDocument/2006/relationships/tags" Target="../tags/tag424.xml" /><Relationship Id="rId9" Type="http://schemas.openxmlformats.org/officeDocument/2006/relationships/tags" Target="../tags/tag344.xml" /><Relationship Id="rId90" Type="http://schemas.openxmlformats.org/officeDocument/2006/relationships/tags" Target="../tags/tag425.xml" /><Relationship Id="rId91" Type="http://schemas.openxmlformats.org/officeDocument/2006/relationships/tags" Target="../tags/tag426.xml" /><Relationship Id="rId92" Type="http://schemas.openxmlformats.org/officeDocument/2006/relationships/tags" Target="../tags/tag427.xml" /><Relationship Id="rId93" Type="http://schemas.openxmlformats.org/officeDocument/2006/relationships/tags" Target="../tags/tag428.xml" /><Relationship Id="rId94" Type="http://schemas.openxmlformats.org/officeDocument/2006/relationships/tags" Target="../tags/tag429.xml" /><Relationship Id="rId95" Type="http://schemas.openxmlformats.org/officeDocument/2006/relationships/tags" Target="../tags/tag430.xml" /><Relationship Id="rId96" Type="http://schemas.openxmlformats.org/officeDocument/2006/relationships/tags" Target="../tags/tag431.xml" /><Relationship Id="rId97" Type="http://schemas.openxmlformats.org/officeDocument/2006/relationships/tags" Target="../tags/tag432.xml" /><Relationship Id="rId98" Type="http://schemas.openxmlformats.org/officeDocument/2006/relationships/tags" Target="../tags/tag433.xml" /><Relationship Id="rId99" Type="http://schemas.openxmlformats.org/officeDocument/2006/relationships/tags" Target="../tags/tag4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48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tags" Target="../tags/tag451.xml" /><Relationship Id="rId6" Type="http://schemas.openxmlformats.org/officeDocument/2006/relationships/tags" Target="../tags/tag452.xml" /><Relationship Id="rId7" Type="http://schemas.openxmlformats.org/officeDocument/2006/relationships/tags" Target="../tags/tag453.xml" /><Relationship Id="rId8" Type="http://schemas.openxmlformats.org/officeDocument/2006/relationships/tags" Target="../tags/tag4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63.xml" /><Relationship Id="rId11" Type="http://schemas.openxmlformats.org/officeDocument/2006/relationships/tags" Target="../tags/tag464.xml" /><Relationship Id="rId12" Type="http://schemas.openxmlformats.org/officeDocument/2006/relationships/tags" Target="../tags/tag465.xml" /><Relationship Id="rId13" Type="http://schemas.openxmlformats.org/officeDocument/2006/relationships/tags" Target="../tags/tag466.xml" /><Relationship Id="rId14" Type="http://schemas.openxmlformats.org/officeDocument/2006/relationships/tags" Target="../tags/tag467.xml" /><Relationship Id="rId15" Type="http://schemas.openxmlformats.org/officeDocument/2006/relationships/tags" Target="../tags/tag468.xml" /><Relationship Id="rId16" Type="http://schemas.openxmlformats.org/officeDocument/2006/relationships/tags" Target="../tags/tag469.xml" /><Relationship Id="rId17" Type="http://schemas.openxmlformats.org/officeDocument/2006/relationships/tags" Target="../tags/tag470.xml" /><Relationship Id="rId18" Type="http://schemas.openxmlformats.org/officeDocument/2006/relationships/tags" Target="../tags/tag471.xml" /><Relationship Id="rId19" Type="http://schemas.openxmlformats.org/officeDocument/2006/relationships/tags" Target="../tags/tag472.xml" /><Relationship Id="rId2" Type="http://schemas.openxmlformats.org/officeDocument/2006/relationships/tags" Target="../tags/tag455.xml" /><Relationship Id="rId20" Type="http://schemas.openxmlformats.org/officeDocument/2006/relationships/tags" Target="../tags/tag473.xml" /><Relationship Id="rId21" Type="http://schemas.openxmlformats.org/officeDocument/2006/relationships/tags" Target="../tags/tag474.xml" /><Relationship Id="rId22" Type="http://schemas.openxmlformats.org/officeDocument/2006/relationships/tags" Target="../tags/tag475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tags" Target="../tags/tag458.xml" /><Relationship Id="rId6" Type="http://schemas.openxmlformats.org/officeDocument/2006/relationships/tags" Target="../tags/tag459.xml" /><Relationship Id="rId7" Type="http://schemas.openxmlformats.org/officeDocument/2006/relationships/tags" Target="../tags/tag460.xml" /><Relationship Id="rId8" Type="http://schemas.openxmlformats.org/officeDocument/2006/relationships/tags" Target="../tags/tag461.xml" /><Relationship Id="rId9" Type="http://schemas.openxmlformats.org/officeDocument/2006/relationships/tags" Target="../tags/tag4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84.xml" /><Relationship Id="rId11" Type="http://schemas.openxmlformats.org/officeDocument/2006/relationships/tags" Target="../tags/tag485.xml" /><Relationship Id="rId12" Type="http://schemas.openxmlformats.org/officeDocument/2006/relationships/tags" Target="../tags/tag486.xml" /><Relationship Id="rId13" Type="http://schemas.openxmlformats.org/officeDocument/2006/relationships/tags" Target="../tags/tag487.xml" /><Relationship Id="rId14" Type="http://schemas.openxmlformats.org/officeDocument/2006/relationships/tags" Target="../tags/tag488.xml" /><Relationship Id="rId15" Type="http://schemas.openxmlformats.org/officeDocument/2006/relationships/tags" Target="../tags/tag489.xml" /><Relationship Id="rId16" Type="http://schemas.openxmlformats.org/officeDocument/2006/relationships/tags" Target="../tags/tag490.xml" /><Relationship Id="rId17" Type="http://schemas.openxmlformats.org/officeDocument/2006/relationships/tags" Target="../tags/tag491.xml" /><Relationship Id="rId18" Type="http://schemas.openxmlformats.org/officeDocument/2006/relationships/tags" Target="../tags/tag492.xml" /><Relationship Id="rId19" Type="http://schemas.openxmlformats.org/officeDocument/2006/relationships/tags" Target="../tags/tag493.xml" /><Relationship Id="rId2" Type="http://schemas.openxmlformats.org/officeDocument/2006/relationships/tags" Target="../tags/tag476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Relationship Id="rId6" Type="http://schemas.openxmlformats.org/officeDocument/2006/relationships/tags" Target="../tags/tag480.xml" /><Relationship Id="rId7" Type="http://schemas.openxmlformats.org/officeDocument/2006/relationships/tags" Target="../tags/tag481.xml" /><Relationship Id="rId8" Type="http://schemas.openxmlformats.org/officeDocument/2006/relationships/tags" Target="../tags/tag482.xml" /><Relationship Id="rId9" Type="http://schemas.openxmlformats.org/officeDocument/2006/relationships/tags" Target="../tags/tag4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502.xml" /><Relationship Id="rId100" Type="http://schemas.openxmlformats.org/officeDocument/2006/relationships/tags" Target="../tags/tag592.xml" /><Relationship Id="rId101" Type="http://schemas.openxmlformats.org/officeDocument/2006/relationships/tags" Target="../tags/tag593.xml" /><Relationship Id="rId102" Type="http://schemas.openxmlformats.org/officeDocument/2006/relationships/tags" Target="../tags/tag594.xml" /><Relationship Id="rId103" Type="http://schemas.openxmlformats.org/officeDocument/2006/relationships/tags" Target="../tags/tag595.xml" /><Relationship Id="rId104" Type="http://schemas.openxmlformats.org/officeDocument/2006/relationships/tags" Target="../tags/tag596.xml" /><Relationship Id="rId105" Type="http://schemas.openxmlformats.org/officeDocument/2006/relationships/tags" Target="../tags/tag597.xml" /><Relationship Id="rId106" Type="http://schemas.openxmlformats.org/officeDocument/2006/relationships/tags" Target="../tags/tag598.xml" /><Relationship Id="rId107" Type="http://schemas.openxmlformats.org/officeDocument/2006/relationships/tags" Target="../tags/tag599.xml" /><Relationship Id="rId108" Type="http://schemas.openxmlformats.org/officeDocument/2006/relationships/tags" Target="../tags/tag600.xml" /><Relationship Id="rId109" Type="http://schemas.openxmlformats.org/officeDocument/2006/relationships/tags" Target="../tags/tag601.xml" /><Relationship Id="rId11" Type="http://schemas.openxmlformats.org/officeDocument/2006/relationships/tags" Target="../tags/tag503.xml" /><Relationship Id="rId110" Type="http://schemas.openxmlformats.org/officeDocument/2006/relationships/tags" Target="../tags/tag602.xml" /><Relationship Id="rId111" Type="http://schemas.openxmlformats.org/officeDocument/2006/relationships/tags" Target="../tags/tag603.xml" /><Relationship Id="rId112" Type="http://schemas.openxmlformats.org/officeDocument/2006/relationships/tags" Target="../tags/tag604.xml" /><Relationship Id="rId12" Type="http://schemas.openxmlformats.org/officeDocument/2006/relationships/tags" Target="../tags/tag504.xml" /><Relationship Id="rId13" Type="http://schemas.openxmlformats.org/officeDocument/2006/relationships/tags" Target="../tags/tag505.xml" /><Relationship Id="rId14" Type="http://schemas.openxmlformats.org/officeDocument/2006/relationships/tags" Target="../tags/tag506.xml" /><Relationship Id="rId15" Type="http://schemas.openxmlformats.org/officeDocument/2006/relationships/tags" Target="../tags/tag507.xml" /><Relationship Id="rId16" Type="http://schemas.openxmlformats.org/officeDocument/2006/relationships/tags" Target="../tags/tag508.xml" /><Relationship Id="rId17" Type="http://schemas.openxmlformats.org/officeDocument/2006/relationships/tags" Target="../tags/tag509.xml" /><Relationship Id="rId18" Type="http://schemas.openxmlformats.org/officeDocument/2006/relationships/tags" Target="../tags/tag510.xml" /><Relationship Id="rId19" Type="http://schemas.openxmlformats.org/officeDocument/2006/relationships/tags" Target="../tags/tag511.xml" /><Relationship Id="rId2" Type="http://schemas.openxmlformats.org/officeDocument/2006/relationships/tags" Target="../tags/tag494.xml" /><Relationship Id="rId20" Type="http://schemas.openxmlformats.org/officeDocument/2006/relationships/tags" Target="../tags/tag512.xml" /><Relationship Id="rId21" Type="http://schemas.openxmlformats.org/officeDocument/2006/relationships/tags" Target="../tags/tag513.xml" /><Relationship Id="rId22" Type="http://schemas.openxmlformats.org/officeDocument/2006/relationships/tags" Target="../tags/tag514.xml" /><Relationship Id="rId23" Type="http://schemas.openxmlformats.org/officeDocument/2006/relationships/tags" Target="../tags/tag515.xml" /><Relationship Id="rId24" Type="http://schemas.openxmlformats.org/officeDocument/2006/relationships/tags" Target="../tags/tag516.xml" /><Relationship Id="rId25" Type="http://schemas.openxmlformats.org/officeDocument/2006/relationships/tags" Target="../tags/tag517.xml" /><Relationship Id="rId26" Type="http://schemas.openxmlformats.org/officeDocument/2006/relationships/tags" Target="../tags/tag518.xml" /><Relationship Id="rId27" Type="http://schemas.openxmlformats.org/officeDocument/2006/relationships/tags" Target="../tags/tag519.xml" /><Relationship Id="rId28" Type="http://schemas.openxmlformats.org/officeDocument/2006/relationships/tags" Target="../tags/tag520.xml" /><Relationship Id="rId29" Type="http://schemas.openxmlformats.org/officeDocument/2006/relationships/tags" Target="../tags/tag521.xml" /><Relationship Id="rId3" Type="http://schemas.openxmlformats.org/officeDocument/2006/relationships/tags" Target="../tags/tag495.xml" /><Relationship Id="rId30" Type="http://schemas.openxmlformats.org/officeDocument/2006/relationships/tags" Target="../tags/tag522.xml" /><Relationship Id="rId31" Type="http://schemas.openxmlformats.org/officeDocument/2006/relationships/tags" Target="../tags/tag523.xml" /><Relationship Id="rId32" Type="http://schemas.openxmlformats.org/officeDocument/2006/relationships/tags" Target="../tags/tag524.xml" /><Relationship Id="rId33" Type="http://schemas.openxmlformats.org/officeDocument/2006/relationships/tags" Target="../tags/tag525.xml" /><Relationship Id="rId34" Type="http://schemas.openxmlformats.org/officeDocument/2006/relationships/tags" Target="../tags/tag526.xml" /><Relationship Id="rId35" Type="http://schemas.openxmlformats.org/officeDocument/2006/relationships/tags" Target="../tags/tag527.xml" /><Relationship Id="rId36" Type="http://schemas.openxmlformats.org/officeDocument/2006/relationships/tags" Target="../tags/tag528.xml" /><Relationship Id="rId37" Type="http://schemas.openxmlformats.org/officeDocument/2006/relationships/tags" Target="../tags/tag529.xml" /><Relationship Id="rId38" Type="http://schemas.openxmlformats.org/officeDocument/2006/relationships/tags" Target="../tags/tag530.xml" /><Relationship Id="rId39" Type="http://schemas.openxmlformats.org/officeDocument/2006/relationships/tags" Target="../tags/tag531.xml" /><Relationship Id="rId4" Type="http://schemas.openxmlformats.org/officeDocument/2006/relationships/tags" Target="../tags/tag496.xml" /><Relationship Id="rId40" Type="http://schemas.openxmlformats.org/officeDocument/2006/relationships/tags" Target="../tags/tag532.xml" /><Relationship Id="rId41" Type="http://schemas.openxmlformats.org/officeDocument/2006/relationships/tags" Target="../tags/tag533.xml" /><Relationship Id="rId42" Type="http://schemas.openxmlformats.org/officeDocument/2006/relationships/tags" Target="../tags/tag534.xml" /><Relationship Id="rId43" Type="http://schemas.openxmlformats.org/officeDocument/2006/relationships/tags" Target="../tags/tag535.xml" /><Relationship Id="rId44" Type="http://schemas.openxmlformats.org/officeDocument/2006/relationships/tags" Target="../tags/tag536.xml" /><Relationship Id="rId45" Type="http://schemas.openxmlformats.org/officeDocument/2006/relationships/tags" Target="../tags/tag537.xml" /><Relationship Id="rId46" Type="http://schemas.openxmlformats.org/officeDocument/2006/relationships/tags" Target="../tags/tag538.xml" /><Relationship Id="rId47" Type="http://schemas.openxmlformats.org/officeDocument/2006/relationships/tags" Target="../tags/tag539.xml" /><Relationship Id="rId48" Type="http://schemas.openxmlformats.org/officeDocument/2006/relationships/tags" Target="../tags/tag540.xml" /><Relationship Id="rId49" Type="http://schemas.openxmlformats.org/officeDocument/2006/relationships/tags" Target="../tags/tag541.xml" /><Relationship Id="rId5" Type="http://schemas.openxmlformats.org/officeDocument/2006/relationships/tags" Target="../tags/tag497.xml" /><Relationship Id="rId50" Type="http://schemas.openxmlformats.org/officeDocument/2006/relationships/tags" Target="../tags/tag542.xml" /><Relationship Id="rId51" Type="http://schemas.openxmlformats.org/officeDocument/2006/relationships/tags" Target="../tags/tag543.xml" /><Relationship Id="rId52" Type="http://schemas.openxmlformats.org/officeDocument/2006/relationships/tags" Target="../tags/tag544.xml" /><Relationship Id="rId53" Type="http://schemas.openxmlformats.org/officeDocument/2006/relationships/tags" Target="../tags/tag545.xml" /><Relationship Id="rId54" Type="http://schemas.openxmlformats.org/officeDocument/2006/relationships/tags" Target="../tags/tag546.xml" /><Relationship Id="rId55" Type="http://schemas.openxmlformats.org/officeDocument/2006/relationships/tags" Target="../tags/tag547.xml" /><Relationship Id="rId56" Type="http://schemas.openxmlformats.org/officeDocument/2006/relationships/tags" Target="../tags/tag548.xml" /><Relationship Id="rId57" Type="http://schemas.openxmlformats.org/officeDocument/2006/relationships/tags" Target="../tags/tag549.xml" /><Relationship Id="rId58" Type="http://schemas.openxmlformats.org/officeDocument/2006/relationships/tags" Target="../tags/tag550.xml" /><Relationship Id="rId59" Type="http://schemas.openxmlformats.org/officeDocument/2006/relationships/tags" Target="../tags/tag551.xml" /><Relationship Id="rId6" Type="http://schemas.openxmlformats.org/officeDocument/2006/relationships/tags" Target="../tags/tag498.xml" /><Relationship Id="rId60" Type="http://schemas.openxmlformats.org/officeDocument/2006/relationships/tags" Target="../tags/tag552.xml" /><Relationship Id="rId61" Type="http://schemas.openxmlformats.org/officeDocument/2006/relationships/tags" Target="../tags/tag553.xml" /><Relationship Id="rId62" Type="http://schemas.openxmlformats.org/officeDocument/2006/relationships/tags" Target="../tags/tag554.xml" /><Relationship Id="rId63" Type="http://schemas.openxmlformats.org/officeDocument/2006/relationships/tags" Target="../tags/tag555.xml" /><Relationship Id="rId64" Type="http://schemas.openxmlformats.org/officeDocument/2006/relationships/tags" Target="../tags/tag556.xml" /><Relationship Id="rId65" Type="http://schemas.openxmlformats.org/officeDocument/2006/relationships/tags" Target="../tags/tag557.xml" /><Relationship Id="rId66" Type="http://schemas.openxmlformats.org/officeDocument/2006/relationships/tags" Target="../tags/tag558.xml" /><Relationship Id="rId67" Type="http://schemas.openxmlformats.org/officeDocument/2006/relationships/tags" Target="../tags/tag559.xml" /><Relationship Id="rId68" Type="http://schemas.openxmlformats.org/officeDocument/2006/relationships/tags" Target="../tags/tag560.xml" /><Relationship Id="rId69" Type="http://schemas.openxmlformats.org/officeDocument/2006/relationships/tags" Target="../tags/tag561.xml" /><Relationship Id="rId7" Type="http://schemas.openxmlformats.org/officeDocument/2006/relationships/tags" Target="../tags/tag499.xml" /><Relationship Id="rId70" Type="http://schemas.openxmlformats.org/officeDocument/2006/relationships/tags" Target="../tags/tag562.xml" /><Relationship Id="rId71" Type="http://schemas.openxmlformats.org/officeDocument/2006/relationships/tags" Target="../tags/tag563.xml" /><Relationship Id="rId72" Type="http://schemas.openxmlformats.org/officeDocument/2006/relationships/tags" Target="../tags/tag564.xml" /><Relationship Id="rId73" Type="http://schemas.openxmlformats.org/officeDocument/2006/relationships/tags" Target="../tags/tag565.xml" /><Relationship Id="rId74" Type="http://schemas.openxmlformats.org/officeDocument/2006/relationships/tags" Target="../tags/tag566.xml" /><Relationship Id="rId75" Type="http://schemas.openxmlformats.org/officeDocument/2006/relationships/tags" Target="../tags/tag567.xml" /><Relationship Id="rId76" Type="http://schemas.openxmlformats.org/officeDocument/2006/relationships/tags" Target="../tags/tag568.xml" /><Relationship Id="rId77" Type="http://schemas.openxmlformats.org/officeDocument/2006/relationships/tags" Target="../tags/tag569.xml" /><Relationship Id="rId78" Type="http://schemas.openxmlformats.org/officeDocument/2006/relationships/tags" Target="../tags/tag570.xml" /><Relationship Id="rId79" Type="http://schemas.openxmlformats.org/officeDocument/2006/relationships/tags" Target="../tags/tag571.xml" /><Relationship Id="rId8" Type="http://schemas.openxmlformats.org/officeDocument/2006/relationships/tags" Target="../tags/tag500.xml" /><Relationship Id="rId80" Type="http://schemas.openxmlformats.org/officeDocument/2006/relationships/tags" Target="../tags/tag572.xml" /><Relationship Id="rId81" Type="http://schemas.openxmlformats.org/officeDocument/2006/relationships/tags" Target="../tags/tag573.xml" /><Relationship Id="rId82" Type="http://schemas.openxmlformats.org/officeDocument/2006/relationships/tags" Target="../tags/tag574.xml" /><Relationship Id="rId83" Type="http://schemas.openxmlformats.org/officeDocument/2006/relationships/tags" Target="../tags/tag575.xml" /><Relationship Id="rId84" Type="http://schemas.openxmlformats.org/officeDocument/2006/relationships/tags" Target="../tags/tag576.xml" /><Relationship Id="rId85" Type="http://schemas.openxmlformats.org/officeDocument/2006/relationships/tags" Target="../tags/tag577.xml" /><Relationship Id="rId86" Type="http://schemas.openxmlformats.org/officeDocument/2006/relationships/tags" Target="../tags/tag578.xml" /><Relationship Id="rId87" Type="http://schemas.openxmlformats.org/officeDocument/2006/relationships/tags" Target="../tags/tag579.xml" /><Relationship Id="rId88" Type="http://schemas.openxmlformats.org/officeDocument/2006/relationships/tags" Target="../tags/tag580.xml" /><Relationship Id="rId89" Type="http://schemas.openxmlformats.org/officeDocument/2006/relationships/tags" Target="../tags/tag581.xml" /><Relationship Id="rId9" Type="http://schemas.openxmlformats.org/officeDocument/2006/relationships/tags" Target="../tags/tag501.xml" /><Relationship Id="rId90" Type="http://schemas.openxmlformats.org/officeDocument/2006/relationships/tags" Target="../tags/tag582.xml" /><Relationship Id="rId91" Type="http://schemas.openxmlformats.org/officeDocument/2006/relationships/tags" Target="../tags/tag583.xml" /><Relationship Id="rId92" Type="http://schemas.openxmlformats.org/officeDocument/2006/relationships/tags" Target="../tags/tag584.xml" /><Relationship Id="rId93" Type="http://schemas.openxmlformats.org/officeDocument/2006/relationships/tags" Target="../tags/tag585.xml" /><Relationship Id="rId94" Type="http://schemas.openxmlformats.org/officeDocument/2006/relationships/tags" Target="../tags/tag586.xml" /><Relationship Id="rId95" Type="http://schemas.openxmlformats.org/officeDocument/2006/relationships/tags" Target="../tags/tag587.xml" /><Relationship Id="rId96" Type="http://schemas.openxmlformats.org/officeDocument/2006/relationships/tags" Target="../tags/tag588.xml" /><Relationship Id="rId97" Type="http://schemas.openxmlformats.org/officeDocument/2006/relationships/tags" Target="../tags/tag589.xml" /><Relationship Id="rId98" Type="http://schemas.openxmlformats.org/officeDocument/2006/relationships/tags" Target="../tags/tag590.xml" /><Relationship Id="rId99" Type="http://schemas.openxmlformats.org/officeDocument/2006/relationships/tags" Target="../tags/tag5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612.xml" /><Relationship Id="rId11" Type="http://schemas.openxmlformats.org/officeDocument/2006/relationships/tags" Target="../tags/tag613.xml" /><Relationship Id="rId2" Type="http://schemas.openxmlformats.org/officeDocument/2006/relationships/tags" Target="../tags/tag605.xml" /><Relationship Id="rId3" Type="http://schemas.openxmlformats.org/officeDocument/2006/relationships/tags" Target="../tags/tag606.xml" /><Relationship Id="rId4" Type="http://schemas.openxmlformats.org/officeDocument/2006/relationships/tags" Target="../tags/tag607.xml" /><Relationship Id="rId5" Type="http://schemas.openxmlformats.org/officeDocument/2006/relationships/tags" Target="../tags/tag608.xml" /><Relationship Id="rId6" Type="http://schemas.openxmlformats.org/officeDocument/2006/relationships/tags" Target="../tags/tag609.xml" /><Relationship Id="rId7" Type="http://schemas.openxmlformats.org/officeDocument/2006/relationships/tags" Target="../tags/tag610.xml" /><Relationship Id="rId8" Type="http://schemas.openxmlformats.org/officeDocument/2006/relationships/image" Target="../media/image2.jpeg" /><Relationship Id="rId9" Type="http://schemas.openxmlformats.org/officeDocument/2006/relationships/tags" Target="../tags/tag6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621.xml" /><Relationship Id="rId11" Type="http://schemas.openxmlformats.org/officeDocument/2006/relationships/tags" Target="../tags/tag622.xml" /><Relationship Id="rId2" Type="http://schemas.openxmlformats.org/officeDocument/2006/relationships/tags" Target="../tags/tag614.xml" /><Relationship Id="rId3" Type="http://schemas.openxmlformats.org/officeDocument/2006/relationships/tags" Target="../tags/tag615.xml" /><Relationship Id="rId4" Type="http://schemas.openxmlformats.org/officeDocument/2006/relationships/tags" Target="../tags/tag616.xml" /><Relationship Id="rId5" Type="http://schemas.openxmlformats.org/officeDocument/2006/relationships/tags" Target="../tags/tag617.xml" /><Relationship Id="rId6" Type="http://schemas.openxmlformats.org/officeDocument/2006/relationships/tags" Target="../tags/tag618.xml" /><Relationship Id="rId7" Type="http://schemas.openxmlformats.org/officeDocument/2006/relationships/tags" Target="../tags/tag619.xml" /><Relationship Id="rId8" Type="http://schemas.openxmlformats.org/officeDocument/2006/relationships/image" Target="../media/image3.jpeg" /><Relationship Id="rId9" Type="http://schemas.openxmlformats.org/officeDocument/2006/relationships/tags" Target="../tags/tag6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23.xml" /><Relationship Id="rId3" Type="http://schemas.openxmlformats.org/officeDocument/2006/relationships/tags" Target="../tags/tag624.xml" /><Relationship Id="rId4" Type="http://schemas.openxmlformats.org/officeDocument/2006/relationships/tags" Target="../tags/tag625.xml" /><Relationship Id="rId5" Type="http://schemas.openxmlformats.org/officeDocument/2006/relationships/tags" Target="../tags/tag626.xml" /><Relationship Id="rId6" Type="http://schemas.openxmlformats.org/officeDocument/2006/relationships/tags" Target="../tags/tag627.xml" /><Relationship Id="rId7" Type="http://schemas.openxmlformats.org/officeDocument/2006/relationships/image" Target="../media/image4.jpeg" /><Relationship Id="rId8" Type="http://schemas.openxmlformats.org/officeDocument/2006/relationships/tags" Target="../tags/tag6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636.xml" /><Relationship Id="rId11" Type="http://schemas.openxmlformats.org/officeDocument/2006/relationships/tags" Target="../tags/tag637.xml" /><Relationship Id="rId2" Type="http://schemas.openxmlformats.org/officeDocument/2006/relationships/tags" Target="../tags/tag629.xml" /><Relationship Id="rId3" Type="http://schemas.openxmlformats.org/officeDocument/2006/relationships/tags" Target="../tags/tag630.xml" /><Relationship Id="rId4" Type="http://schemas.openxmlformats.org/officeDocument/2006/relationships/tags" Target="../tags/tag631.xml" /><Relationship Id="rId5" Type="http://schemas.openxmlformats.org/officeDocument/2006/relationships/tags" Target="../tags/tag632.xml" /><Relationship Id="rId6" Type="http://schemas.openxmlformats.org/officeDocument/2006/relationships/tags" Target="../tags/tag633.xml" /><Relationship Id="rId7" Type="http://schemas.openxmlformats.org/officeDocument/2006/relationships/tags" Target="../tags/tag634.xml" /><Relationship Id="rId8" Type="http://schemas.openxmlformats.org/officeDocument/2006/relationships/image" Target="../media/image5.jpeg" /><Relationship Id="rId9" Type="http://schemas.openxmlformats.org/officeDocument/2006/relationships/tags" Target="../tags/tag6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645.xml" /><Relationship Id="rId11" Type="http://schemas.openxmlformats.org/officeDocument/2006/relationships/tags" Target="../tags/tag646.xml" /><Relationship Id="rId2" Type="http://schemas.openxmlformats.org/officeDocument/2006/relationships/tags" Target="../tags/tag638.xml" /><Relationship Id="rId3" Type="http://schemas.openxmlformats.org/officeDocument/2006/relationships/tags" Target="../tags/tag639.xml" /><Relationship Id="rId4" Type="http://schemas.openxmlformats.org/officeDocument/2006/relationships/tags" Target="../tags/tag640.xml" /><Relationship Id="rId5" Type="http://schemas.openxmlformats.org/officeDocument/2006/relationships/tags" Target="../tags/tag641.xml" /><Relationship Id="rId6" Type="http://schemas.openxmlformats.org/officeDocument/2006/relationships/tags" Target="../tags/tag642.xml" /><Relationship Id="rId7" Type="http://schemas.openxmlformats.org/officeDocument/2006/relationships/tags" Target="../tags/tag643.xml" /><Relationship Id="rId8" Type="http://schemas.openxmlformats.org/officeDocument/2006/relationships/image" Target="../media/image6.jpeg" /><Relationship Id="rId9" Type="http://schemas.openxmlformats.org/officeDocument/2006/relationships/tags" Target="../tags/tag6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47.xml" /><Relationship Id="rId3" Type="http://schemas.openxmlformats.org/officeDocument/2006/relationships/tags" Target="../tags/tag648.xml" /><Relationship Id="rId4" Type="http://schemas.openxmlformats.org/officeDocument/2006/relationships/tags" Target="../tags/tag649.xml" /><Relationship Id="rId5" Type="http://schemas.openxmlformats.org/officeDocument/2006/relationships/tags" Target="../tags/tag650.xml" /><Relationship Id="rId6" Type="http://schemas.openxmlformats.org/officeDocument/2006/relationships/tags" Target="../tags/tag651.xml" /><Relationship Id="rId7" Type="http://schemas.openxmlformats.org/officeDocument/2006/relationships/tags" Target="../tags/tag652.xml" /><Relationship Id="rId8" Type="http://schemas.openxmlformats.org/officeDocument/2006/relationships/tags" Target="../tags/tag653.xml" /><Relationship Id="rId9" Type="http://schemas.openxmlformats.org/officeDocument/2006/relationships/tags" Target="../tags/tag6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663.xml" /><Relationship Id="rId100" Type="http://schemas.openxmlformats.org/officeDocument/2006/relationships/tags" Target="../tags/tag753.xml" /><Relationship Id="rId101" Type="http://schemas.openxmlformats.org/officeDocument/2006/relationships/tags" Target="../tags/tag754.xml" /><Relationship Id="rId102" Type="http://schemas.openxmlformats.org/officeDocument/2006/relationships/tags" Target="../tags/tag755.xml" /><Relationship Id="rId103" Type="http://schemas.openxmlformats.org/officeDocument/2006/relationships/tags" Target="../tags/tag756.xml" /><Relationship Id="rId104" Type="http://schemas.openxmlformats.org/officeDocument/2006/relationships/tags" Target="../tags/tag757.xml" /><Relationship Id="rId105" Type="http://schemas.openxmlformats.org/officeDocument/2006/relationships/tags" Target="../tags/tag758.xml" /><Relationship Id="rId106" Type="http://schemas.openxmlformats.org/officeDocument/2006/relationships/tags" Target="../tags/tag759.xml" /><Relationship Id="rId107" Type="http://schemas.openxmlformats.org/officeDocument/2006/relationships/tags" Target="../tags/tag760.xml" /><Relationship Id="rId108" Type="http://schemas.openxmlformats.org/officeDocument/2006/relationships/tags" Target="../tags/tag761.xml" /><Relationship Id="rId109" Type="http://schemas.openxmlformats.org/officeDocument/2006/relationships/tags" Target="../tags/tag762.xml" /><Relationship Id="rId11" Type="http://schemas.openxmlformats.org/officeDocument/2006/relationships/tags" Target="../tags/tag664.xml" /><Relationship Id="rId110" Type="http://schemas.openxmlformats.org/officeDocument/2006/relationships/tags" Target="../tags/tag763.xml" /><Relationship Id="rId111" Type="http://schemas.openxmlformats.org/officeDocument/2006/relationships/tags" Target="../tags/tag764.xml" /><Relationship Id="rId112" Type="http://schemas.openxmlformats.org/officeDocument/2006/relationships/tags" Target="../tags/tag765.xml" /><Relationship Id="rId12" Type="http://schemas.openxmlformats.org/officeDocument/2006/relationships/tags" Target="../tags/tag665.xml" /><Relationship Id="rId13" Type="http://schemas.openxmlformats.org/officeDocument/2006/relationships/tags" Target="../tags/tag666.xml" /><Relationship Id="rId14" Type="http://schemas.openxmlformats.org/officeDocument/2006/relationships/tags" Target="../tags/tag667.xml" /><Relationship Id="rId15" Type="http://schemas.openxmlformats.org/officeDocument/2006/relationships/tags" Target="../tags/tag668.xml" /><Relationship Id="rId16" Type="http://schemas.openxmlformats.org/officeDocument/2006/relationships/tags" Target="../tags/tag669.xml" /><Relationship Id="rId17" Type="http://schemas.openxmlformats.org/officeDocument/2006/relationships/tags" Target="../tags/tag670.xml" /><Relationship Id="rId18" Type="http://schemas.openxmlformats.org/officeDocument/2006/relationships/tags" Target="../tags/tag671.xml" /><Relationship Id="rId19" Type="http://schemas.openxmlformats.org/officeDocument/2006/relationships/tags" Target="../tags/tag672.xml" /><Relationship Id="rId2" Type="http://schemas.openxmlformats.org/officeDocument/2006/relationships/tags" Target="../tags/tag655.xml" /><Relationship Id="rId20" Type="http://schemas.openxmlformats.org/officeDocument/2006/relationships/tags" Target="../tags/tag673.xml" /><Relationship Id="rId21" Type="http://schemas.openxmlformats.org/officeDocument/2006/relationships/tags" Target="../tags/tag674.xml" /><Relationship Id="rId22" Type="http://schemas.openxmlformats.org/officeDocument/2006/relationships/tags" Target="../tags/tag675.xml" /><Relationship Id="rId23" Type="http://schemas.openxmlformats.org/officeDocument/2006/relationships/tags" Target="../tags/tag676.xml" /><Relationship Id="rId24" Type="http://schemas.openxmlformats.org/officeDocument/2006/relationships/tags" Target="../tags/tag677.xml" /><Relationship Id="rId25" Type="http://schemas.openxmlformats.org/officeDocument/2006/relationships/tags" Target="../tags/tag678.xml" /><Relationship Id="rId26" Type="http://schemas.openxmlformats.org/officeDocument/2006/relationships/tags" Target="../tags/tag679.xml" /><Relationship Id="rId27" Type="http://schemas.openxmlformats.org/officeDocument/2006/relationships/tags" Target="../tags/tag680.xml" /><Relationship Id="rId28" Type="http://schemas.openxmlformats.org/officeDocument/2006/relationships/tags" Target="../tags/tag681.xml" /><Relationship Id="rId29" Type="http://schemas.openxmlformats.org/officeDocument/2006/relationships/tags" Target="../tags/tag682.xml" /><Relationship Id="rId3" Type="http://schemas.openxmlformats.org/officeDocument/2006/relationships/tags" Target="../tags/tag656.xml" /><Relationship Id="rId30" Type="http://schemas.openxmlformats.org/officeDocument/2006/relationships/tags" Target="../tags/tag683.xml" /><Relationship Id="rId31" Type="http://schemas.openxmlformats.org/officeDocument/2006/relationships/tags" Target="../tags/tag684.xml" /><Relationship Id="rId32" Type="http://schemas.openxmlformats.org/officeDocument/2006/relationships/tags" Target="../tags/tag685.xml" /><Relationship Id="rId33" Type="http://schemas.openxmlformats.org/officeDocument/2006/relationships/tags" Target="../tags/tag686.xml" /><Relationship Id="rId34" Type="http://schemas.openxmlformats.org/officeDocument/2006/relationships/tags" Target="../tags/tag687.xml" /><Relationship Id="rId35" Type="http://schemas.openxmlformats.org/officeDocument/2006/relationships/tags" Target="../tags/tag688.xml" /><Relationship Id="rId36" Type="http://schemas.openxmlformats.org/officeDocument/2006/relationships/tags" Target="../tags/tag689.xml" /><Relationship Id="rId37" Type="http://schemas.openxmlformats.org/officeDocument/2006/relationships/tags" Target="../tags/tag690.xml" /><Relationship Id="rId38" Type="http://schemas.openxmlformats.org/officeDocument/2006/relationships/tags" Target="../tags/tag691.xml" /><Relationship Id="rId39" Type="http://schemas.openxmlformats.org/officeDocument/2006/relationships/tags" Target="../tags/tag692.xml" /><Relationship Id="rId4" Type="http://schemas.openxmlformats.org/officeDocument/2006/relationships/tags" Target="../tags/tag657.xml" /><Relationship Id="rId40" Type="http://schemas.openxmlformats.org/officeDocument/2006/relationships/tags" Target="../tags/tag693.xml" /><Relationship Id="rId41" Type="http://schemas.openxmlformats.org/officeDocument/2006/relationships/tags" Target="../tags/tag694.xml" /><Relationship Id="rId42" Type="http://schemas.openxmlformats.org/officeDocument/2006/relationships/tags" Target="../tags/tag695.xml" /><Relationship Id="rId43" Type="http://schemas.openxmlformats.org/officeDocument/2006/relationships/tags" Target="../tags/tag696.xml" /><Relationship Id="rId44" Type="http://schemas.openxmlformats.org/officeDocument/2006/relationships/tags" Target="../tags/tag697.xml" /><Relationship Id="rId45" Type="http://schemas.openxmlformats.org/officeDocument/2006/relationships/tags" Target="../tags/tag698.xml" /><Relationship Id="rId46" Type="http://schemas.openxmlformats.org/officeDocument/2006/relationships/tags" Target="../tags/tag699.xml" /><Relationship Id="rId47" Type="http://schemas.openxmlformats.org/officeDocument/2006/relationships/tags" Target="../tags/tag700.xml" /><Relationship Id="rId48" Type="http://schemas.openxmlformats.org/officeDocument/2006/relationships/tags" Target="../tags/tag701.xml" /><Relationship Id="rId49" Type="http://schemas.openxmlformats.org/officeDocument/2006/relationships/tags" Target="../tags/tag702.xml" /><Relationship Id="rId5" Type="http://schemas.openxmlformats.org/officeDocument/2006/relationships/tags" Target="../tags/tag658.xml" /><Relationship Id="rId50" Type="http://schemas.openxmlformats.org/officeDocument/2006/relationships/tags" Target="../tags/tag703.xml" /><Relationship Id="rId51" Type="http://schemas.openxmlformats.org/officeDocument/2006/relationships/tags" Target="../tags/tag704.xml" /><Relationship Id="rId52" Type="http://schemas.openxmlformats.org/officeDocument/2006/relationships/tags" Target="../tags/tag705.xml" /><Relationship Id="rId53" Type="http://schemas.openxmlformats.org/officeDocument/2006/relationships/tags" Target="../tags/tag706.xml" /><Relationship Id="rId54" Type="http://schemas.openxmlformats.org/officeDocument/2006/relationships/tags" Target="../tags/tag707.xml" /><Relationship Id="rId55" Type="http://schemas.openxmlformats.org/officeDocument/2006/relationships/tags" Target="../tags/tag708.xml" /><Relationship Id="rId56" Type="http://schemas.openxmlformats.org/officeDocument/2006/relationships/tags" Target="../tags/tag709.xml" /><Relationship Id="rId57" Type="http://schemas.openxmlformats.org/officeDocument/2006/relationships/tags" Target="../tags/tag710.xml" /><Relationship Id="rId58" Type="http://schemas.openxmlformats.org/officeDocument/2006/relationships/tags" Target="../tags/tag711.xml" /><Relationship Id="rId59" Type="http://schemas.openxmlformats.org/officeDocument/2006/relationships/tags" Target="../tags/tag712.xml" /><Relationship Id="rId6" Type="http://schemas.openxmlformats.org/officeDocument/2006/relationships/tags" Target="../tags/tag659.xml" /><Relationship Id="rId60" Type="http://schemas.openxmlformats.org/officeDocument/2006/relationships/tags" Target="../tags/tag713.xml" /><Relationship Id="rId61" Type="http://schemas.openxmlformats.org/officeDocument/2006/relationships/tags" Target="../tags/tag714.xml" /><Relationship Id="rId62" Type="http://schemas.openxmlformats.org/officeDocument/2006/relationships/tags" Target="../tags/tag715.xml" /><Relationship Id="rId63" Type="http://schemas.openxmlformats.org/officeDocument/2006/relationships/tags" Target="../tags/tag716.xml" /><Relationship Id="rId64" Type="http://schemas.openxmlformats.org/officeDocument/2006/relationships/tags" Target="../tags/tag717.xml" /><Relationship Id="rId65" Type="http://schemas.openxmlformats.org/officeDocument/2006/relationships/tags" Target="../tags/tag718.xml" /><Relationship Id="rId66" Type="http://schemas.openxmlformats.org/officeDocument/2006/relationships/tags" Target="../tags/tag719.xml" /><Relationship Id="rId67" Type="http://schemas.openxmlformats.org/officeDocument/2006/relationships/tags" Target="../tags/tag720.xml" /><Relationship Id="rId68" Type="http://schemas.openxmlformats.org/officeDocument/2006/relationships/tags" Target="../tags/tag721.xml" /><Relationship Id="rId69" Type="http://schemas.openxmlformats.org/officeDocument/2006/relationships/tags" Target="../tags/tag722.xml" /><Relationship Id="rId7" Type="http://schemas.openxmlformats.org/officeDocument/2006/relationships/tags" Target="../tags/tag660.xml" /><Relationship Id="rId70" Type="http://schemas.openxmlformats.org/officeDocument/2006/relationships/tags" Target="../tags/tag723.xml" /><Relationship Id="rId71" Type="http://schemas.openxmlformats.org/officeDocument/2006/relationships/tags" Target="../tags/tag724.xml" /><Relationship Id="rId72" Type="http://schemas.openxmlformats.org/officeDocument/2006/relationships/tags" Target="../tags/tag725.xml" /><Relationship Id="rId73" Type="http://schemas.openxmlformats.org/officeDocument/2006/relationships/tags" Target="../tags/tag726.xml" /><Relationship Id="rId74" Type="http://schemas.openxmlformats.org/officeDocument/2006/relationships/tags" Target="../tags/tag727.xml" /><Relationship Id="rId75" Type="http://schemas.openxmlformats.org/officeDocument/2006/relationships/tags" Target="../tags/tag728.xml" /><Relationship Id="rId76" Type="http://schemas.openxmlformats.org/officeDocument/2006/relationships/tags" Target="../tags/tag729.xml" /><Relationship Id="rId77" Type="http://schemas.openxmlformats.org/officeDocument/2006/relationships/tags" Target="../tags/tag730.xml" /><Relationship Id="rId78" Type="http://schemas.openxmlformats.org/officeDocument/2006/relationships/tags" Target="../tags/tag731.xml" /><Relationship Id="rId79" Type="http://schemas.openxmlformats.org/officeDocument/2006/relationships/tags" Target="../tags/tag732.xml" /><Relationship Id="rId8" Type="http://schemas.openxmlformats.org/officeDocument/2006/relationships/tags" Target="../tags/tag661.xml" /><Relationship Id="rId80" Type="http://schemas.openxmlformats.org/officeDocument/2006/relationships/tags" Target="../tags/tag733.xml" /><Relationship Id="rId81" Type="http://schemas.openxmlformats.org/officeDocument/2006/relationships/tags" Target="../tags/tag734.xml" /><Relationship Id="rId82" Type="http://schemas.openxmlformats.org/officeDocument/2006/relationships/tags" Target="../tags/tag735.xml" /><Relationship Id="rId83" Type="http://schemas.openxmlformats.org/officeDocument/2006/relationships/tags" Target="../tags/tag736.xml" /><Relationship Id="rId84" Type="http://schemas.openxmlformats.org/officeDocument/2006/relationships/tags" Target="../tags/tag737.xml" /><Relationship Id="rId85" Type="http://schemas.openxmlformats.org/officeDocument/2006/relationships/tags" Target="../tags/tag738.xml" /><Relationship Id="rId86" Type="http://schemas.openxmlformats.org/officeDocument/2006/relationships/tags" Target="../tags/tag739.xml" /><Relationship Id="rId87" Type="http://schemas.openxmlformats.org/officeDocument/2006/relationships/tags" Target="../tags/tag740.xml" /><Relationship Id="rId88" Type="http://schemas.openxmlformats.org/officeDocument/2006/relationships/tags" Target="../tags/tag741.xml" /><Relationship Id="rId89" Type="http://schemas.openxmlformats.org/officeDocument/2006/relationships/tags" Target="../tags/tag742.xml" /><Relationship Id="rId9" Type="http://schemas.openxmlformats.org/officeDocument/2006/relationships/tags" Target="../tags/tag662.xml" /><Relationship Id="rId90" Type="http://schemas.openxmlformats.org/officeDocument/2006/relationships/tags" Target="../tags/tag743.xml" /><Relationship Id="rId91" Type="http://schemas.openxmlformats.org/officeDocument/2006/relationships/tags" Target="../tags/tag744.xml" /><Relationship Id="rId92" Type="http://schemas.openxmlformats.org/officeDocument/2006/relationships/tags" Target="../tags/tag745.xml" /><Relationship Id="rId93" Type="http://schemas.openxmlformats.org/officeDocument/2006/relationships/tags" Target="../tags/tag746.xml" /><Relationship Id="rId94" Type="http://schemas.openxmlformats.org/officeDocument/2006/relationships/tags" Target="../tags/tag747.xml" /><Relationship Id="rId95" Type="http://schemas.openxmlformats.org/officeDocument/2006/relationships/tags" Target="../tags/tag748.xml" /><Relationship Id="rId96" Type="http://schemas.openxmlformats.org/officeDocument/2006/relationships/tags" Target="../tags/tag749.xml" /><Relationship Id="rId97" Type="http://schemas.openxmlformats.org/officeDocument/2006/relationships/tags" Target="../tags/tag750.xml" /><Relationship Id="rId98" Type="http://schemas.openxmlformats.org/officeDocument/2006/relationships/tags" Target="../tags/tag751.xml" /><Relationship Id="rId99" Type="http://schemas.openxmlformats.org/officeDocument/2006/relationships/tags" Target="../tags/tag75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hyperlink" Target="https://d.book118.com/7180520751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70" name="_3"/>
          <p:cNvSpPr/>
          <p:nvPr>
            <p:custDataLst>
              <p:tags r:id="rId3"/>
            </p:custDataLst>
          </p:nvPr>
        </p:nvSpPr>
        <p:spPr>
          <a:xfrm>
            <a:off x="1351915" y="2035175"/>
            <a:ext cx="9465945" cy="2239010"/>
          </a:xfrm>
          <a:prstGeom prst="rect">
            <a:avLst/>
          </a:prstGeom>
          <a:effectLst/>
        </p:spPr>
        <p:txBody>
          <a:bodyPr wrap="square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8000" b="1">
                <a:solidFill>
                  <a:srgbClr val="78BCCE"/>
                </a:solidFill>
                <a:effectLst>
                  <a:glow>
                    <a:prstClr val="white"/>
                  </a:glow>
                </a:effectLst>
                <a:latin typeface="宋体"/>
                <a:ea typeface="思源宋体 CN Heavy" panose="02020900000000000000" pitchFamily="18" charset="-122"/>
                <a:sym typeface="宋体"/>
              </a:rPr>
              <a:t>锯末加工利用</a:t>
            </a:r>
          </a:p>
        </p:txBody>
      </p:sp>
      <p:grpSp>
        <p:nvGrpSpPr>
          <p:cNvPr id="376" name="组合 375"/>
          <p:cNvGrpSpPr/>
          <p:nvPr>
            <p:custDataLst>
              <p:tags r:id="rId4"/>
            </p:custDataLst>
          </p:nvPr>
        </p:nvGrpSpPr>
        <p:grpSpPr>
          <a:xfrm>
            <a:off x="4273484" y="4361965"/>
            <a:ext cx="3645035" cy="468000"/>
            <a:chOff x="3916908" y="4361965"/>
            <a:chExt cx="3645035" cy="468000"/>
          </a:xfrm>
        </p:grpSpPr>
        <p:sp>
          <p:nvSpPr>
            <p:cNvPr id="373" name="矩形: 圆角 372"/>
            <p:cNvSpPr/>
            <p:nvPr>
              <p:custDataLst>
                <p:tags r:id="rId5"/>
              </p:custDataLst>
            </p:nvPr>
          </p:nvSpPr>
          <p:spPr>
            <a:xfrm>
              <a:off x="3916908" y="4361965"/>
              <a:ext cx="1678572" cy="468000"/>
            </a:xfrm>
            <a:prstGeom prst="roundRect">
              <a:avLst>
                <a:gd name="adj" fmla="val 50000"/>
              </a:avLst>
            </a:prstGeom>
            <a:solidFill>
              <a:srgbClr val="F4BDC2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1400" b="1" kern="0">
                  <a:solidFill>
                    <a:prstClr val="white"/>
                  </a:solidFill>
                  <a:latin typeface="宋体"/>
                  <a:ea typeface="思源宋体 CN Medium" panose="02020500000000000000" pitchFamily="18" charset="-122"/>
                  <a:sym typeface="宋体"/>
                </a:rPr>
                <a:t>汇报</a:t>
              </a:r>
              <a:r>
                <a:rPr kumimoji="0" lang="zh-CN" altLang="en-US" sz="14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宋体"/>
                  <a:ea typeface="思源宋体 CN Medium" panose="02020500000000000000" pitchFamily="18" charset="-122"/>
                  <a:sym typeface="宋体"/>
                </a:rPr>
                <a:t>人：</a:t>
              </a:r>
              <a:r>
                <a:rPr kumimoji="0" lang="zh-CN" altLang="zh-CN" sz="14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宋体"/>
                  <a:ea typeface="思源宋体 CN Medium" panose="02020500000000000000" pitchFamily="18" charset="-122"/>
                  <a:sym typeface="宋体"/>
                </a:rPr>
                <a:t>xxxx</a:t>
              </a:r>
              <a:endPara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宋体"/>
                <a:ea typeface="思源宋体 CN Medium" panose="02020500000000000000" pitchFamily="18" charset="-122"/>
                <a:sym typeface="宋体"/>
              </a:endParaRPr>
            </a:p>
          </p:txBody>
        </p:sp>
        <p:sp>
          <p:nvSpPr>
            <p:cNvPr id="374" name="矩形: 圆角 373"/>
            <p:cNvSpPr/>
            <p:nvPr>
              <p:custDataLst>
                <p:tags r:id="rId6"/>
              </p:custDataLst>
            </p:nvPr>
          </p:nvSpPr>
          <p:spPr>
            <a:xfrm>
              <a:off x="6178484" y="4361965"/>
              <a:ext cx="1383459" cy="468000"/>
            </a:xfrm>
            <a:prstGeom prst="roundRect">
              <a:avLst>
                <a:gd name="adj" fmla="val 50000"/>
              </a:avLst>
            </a:prstGeom>
            <a:solidFill>
              <a:srgbClr val="F4BDC2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1400" b="1" kern="0">
                  <a:solidFill>
                    <a:prstClr val="white"/>
                  </a:solidFill>
                  <a:latin typeface="宋体"/>
                  <a:ea typeface="思源宋体 CN Medium" panose="02020500000000000000" pitchFamily="18" charset="-122"/>
                  <a:sym typeface="宋体"/>
                </a:rPr>
                <a:t>日期：</a:t>
              </a:r>
              <a:r>
                <a:rPr lang="zh-CN" altLang="zh-CN" sz="1400" b="1" kern="0">
                  <a:solidFill>
                    <a:prstClr val="white"/>
                  </a:solidFill>
                  <a:latin typeface="宋体"/>
                  <a:ea typeface="思源宋体 CN Medium" panose="02020500000000000000" pitchFamily="18" charset="-122"/>
                  <a:sym typeface="宋体"/>
                </a:rPr>
                <a:t>20XX</a:t>
              </a:r>
              <a:endParaRPr kumimoji="0" lang="zh-CN" altLang="en-US" sz="14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宋体"/>
                <a:ea typeface="思源宋体 CN Medium" panose="02020500000000000000" pitchFamily="18" charset="-122"/>
                <a:sym typeface="宋体"/>
              </a:endParaRPr>
            </a:p>
          </p:txBody>
        </p:sp>
      </p:grpSp>
      <p:grpSp>
        <p:nvGrpSpPr>
          <p:cNvPr id="377" name="组合 376"/>
          <p:cNvGrpSpPr/>
          <p:nvPr>
            <p:custDataLst>
              <p:tags r:id="rId7"/>
            </p:custDataLst>
          </p:nvPr>
        </p:nvGrpSpPr>
        <p:grpSpPr>
          <a:xfrm>
            <a:off x="0" y="-22057"/>
            <a:ext cx="12192000" cy="6886146"/>
            <a:chOff x="0" y="-22057"/>
            <a:chExt cx="12192000" cy="6886146"/>
          </a:xfrm>
        </p:grpSpPr>
        <p:grpSp>
          <p:nvGrpSpPr>
            <p:cNvPr id="282" name="组合 281"/>
            <p:cNvGrpSpPr/>
            <p:nvPr>
              <p:custDataLst>
                <p:tags r:id="rId8"/>
              </p:custDataLst>
            </p:nvPr>
          </p:nvGrpSpPr>
          <p:grpSpPr>
            <a:xfrm flipH="1">
              <a:off x="424993" y="168743"/>
              <a:ext cx="975056" cy="1699949"/>
              <a:chOff x="7719218" y="-2781300"/>
              <a:chExt cx="929684" cy="1620846"/>
            </a:xfrm>
            <a:solidFill>
              <a:srgbClr val="B6DBE4"/>
            </a:solidFill>
          </p:grpSpPr>
          <p:grpSp>
            <p:nvGrpSpPr>
              <p:cNvPr id="283" name="组合 282"/>
              <p:cNvGrpSpPr/>
              <p:nvPr>
                <p:custDataLst>
                  <p:tags r:id="rId9"/>
                </p:custDataLst>
              </p:nvPr>
            </p:nvGrpSpPr>
            <p:grpSpPr>
              <a:xfrm>
                <a:off x="7719218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354" name="椭圆 353"/>
                <p:cNvSpPr/>
                <p:nvPr>
                  <p:custDataLst>
                    <p:tags r:id="rId10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55" name="椭圆 354"/>
                <p:cNvSpPr/>
                <p:nvPr>
                  <p:custDataLst>
                    <p:tags r:id="rId11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56" name="椭圆 355"/>
                <p:cNvSpPr/>
                <p:nvPr>
                  <p:custDataLst>
                    <p:tags r:id="rId12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57" name="椭圆 356"/>
                <p:cNvSpPr/>
                <p:nvPr>
                  <p:custDataLst>
                    <p:tags r:id="rId13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58" name="椭圆 357"/>
                <p:cNvSpPr/>
                <p:nvPr>
                  <p:custDataLst>
                    <p:tags r:id="rId14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59" name="椭圆 358"/>
                <p:cNvSpPr/>
                <p:nvPr>
                  <p:custDataLst>
                    <p:tags r:id="rId15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60" name="椭圆 359"/>
                <p:cNvSpPr/>
                <p:nvPr>
                  <p:custDataLst>
                    <p:tags r:id="rId16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61" name="椭圆 360"/>
                <p:cNvSpPr/>
                <p:nvPr>
                  <p:custDataLst>
                    <p:tags r:id="rId17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62" name="椭圆 361"/>
                <p:cNvSpPr/>
                <p:nvPr>
                  <p:custDataLst>
                    <p:tags r:id="rId18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63" name="椭圆 362"/>
                <p:cNvSpPr/>
                <p:nvPr>
                  <p:custDataLst>
                    <p:tags r:id="rId19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64" name="椭圆 363"/>
                <p:cNvSpPr/>
                <p:nvPr>
                  <p:custDataLst>
                    <p:tags r:id="rId20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65" name="椭圆 364"/>
                <p:cNvSpPr/>
                <p:nvPr>
                  <p:custDataLst>
                    <p:tags r:id="rId21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66" name="椭圆 365"/>
                <p:cNvSpPr/>
                <p:nvPr>
                  <p:custDataLst>
                    <p:tags r:id="rId22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284" name="组合 283"/>
              <p:cNvGrpSpPr/>
              <p:nvPr>
                <p:custDataLst>
                  <p:tags r:id="rId23"/>
                </p:custDataLst>
              </p:nvPr>
            </p:nvGrpSpPr>
            <p:grpSpPr>
              <a:xfrm>
                <a:off x="7896009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341" name="椭圆 340"/>
                <p:cNvSpPr/>
                <p:nvPr>
                  <p:custDataLst>
                    <p:tags r:id="rId24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42" name="椭圆 341"/>
                <p:cNvSpPr/>
                <p:nvPr>
                  <p:custDataLst>
                    <p:tags r:id="rId25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43" name="椭圆 342"/>
                <p:cNvSpPr/>
                <p:nvPr>
                  <p:custDataLst>
                    <p:tags r:id="rId26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44" name="椭圆 343"/>
                <p:cNvSpPr/>
                <p:nvPr>
                  <p:custDataLst>
                    <p:tags r:id="rId27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45" name="椭圆 344"/>
                <p:cNvSpPr/>
                <p:nvPr>
                  <p:custDataLst>
                    <p:tags r:id="rId28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46" name="椭圆 345"/>
                <p:cNvSpPr/>
                <p:nvPr>
                  <p:custDataLst>
                    <p:tags r:id="rId29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47" name="椭圆 346"/>
                <p:cNvSpPr/>
                <p:nvPr>
                  <p:custDataLst>
                    <p:tags r:id="rId30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48" name="椭圆 347"/>
                <p:cNvSpPr/>
                <p:nvPr>
                  <p:custDataLst>
                    <p:tags r:id="rId31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49" name="椭圆 348"/>
                <p:cNvSpPr/>
                <p:nvPr>
                  <p:custDataLst>
                    <p:tags r:id="rId32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50" name="椭圆 349"/>
                <p:cNvSpPr/>
                <p:nvPr>
                  <p:custDataLst>
                    <p:tags r:id="rId33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51" name="椭圆 350"/>
                <p:cNvSpPr/>
                <p:nvPr>
                  <p:custDataLst>
                    <p:tags r:id="rId34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52" name="椭圆 351"/>
                <p:cNvSpPr/>
                <p:nvPr>
                  <p:custDataLst>
                    <p:tags r:id="rId35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53" name="椭圆 352"/>
                <p:cNvSpPr/>
                <p:nvPr>
                  <p:custDataLst>
                    <p:tags r:id="rId36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285" name="组合 284"/>
              <p:cNvGrpSpPr/>
              <p:nvPr>
                <p:custDataLst>
                  <p:tags r:id="rId37"/>
                </p:custDataLst>
              </p:nvPr>
            </p:nvGrpSpPr>
            <p:grpSpPr>
              <a:xfrm>
                <a:off x="8072800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328" name="椭圆 327"/>
                <p:cNvSpPr/>
                <p:nvPr>
                  <p:custDataLst>
                    <p:tags r:id="rId38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29" name="椭圆 328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30" name="椭圆 329"/>
                <p:cNvSpPr/>
                <p:nvPr>
                  <p:custDataLst>
                    <p:tags r:id="rId40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31" name="椭圆 330"/>
                <p:cNvSpPr/>
                <p:nvPr>
                  <p:custDataLst>
                    <p:tags r:id="rId41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32" name="椭圆 331"/>
                <p:cNvSpPr/>
                <p:nvPr>
                  <p:custDataLst>
                    <p:tags r:id="rId42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33" name="椭圆 332"/>
                <p:cNvSpPr/>
                <p:nvPr>
                  <p:custDataLst>
                    <p:tags r:id="rId43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34" name="椭圆 333"/>
                <p:cNvSpPr/>
                <p:nvPr>
                  <p:custDataLst>
                    <p:tags r:id="rId44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35" name="椭圆 334"/>
                <p:cNvSpPr/>
                <p:nvPr>
                  <p:custDataLst>
                    <p:tags r:id="rId45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36" name="椭圆 335"/>
                <p:cNvSpPr/>
                <p:nvPr>
                  <p:custDataLst>
                    <p:tags r:id="rId46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37" name="椭圆 336"/>
                <p:cNvSpPr/>
                <p:nvPr>
                  <p:custDataLst>
                    <p:tags r:id="rId47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38" name="椭圆 337"/>
                <p:cNvSpPr/>
                <p:nvPr>
                  <p:custDataLst>
                    <p:tags r:id="rId48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39" name="椭圆 338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40" name="椭圆 339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286" name="组合 285"/>
              <p:cNvGrpSpPr/>
              <p:nvPr>
                <p:custDataLst>
                  <p:tags r:id="rId51"/>
                </p:custDataLst>
              </p:nvPr>
            </p:nvGrpSpPr>
            <p:grpSpPr>
              <a:xfrm>
                <a:off x="8249591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315" name="椭圆 314"/>
                <p:cNvSpPr/>
                <p:nvPr>
                  <p:custDataLst>
                    <p:tags r:id="rId52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16" name="椭圆 315"/>
                <p:cNvSpPr/>
                <p:nvPr>
                  <p:custDataLst>
                    <p:tags r:id="rId53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17" name="椭圆 316"/>
                <p:cNvSpPr/>
                <p:nvPr>
                  <p:custDataLst>
                    <p:tags r:id="rId54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18" name="椭圆 317"/>
                <p:cNvSpPr/>
                <p:nvPr>
                  <p:custDataLst>
                    <p:tags r:id="rId55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19" name="椭圆 318"/>
                <p:cNvSpPr/>
                <p:nvPr>
                  <p:custDataLst>
                    <p:tags r:id="rId56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20" name="椭圆 319"/>
                <p:cNvSpPr/>
                <p:nvPr>
                  <p:custDataLst>
                    <p:tags r:id="rId57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21" name="椭圆 320"/>
                <p:cNvSpPr/>
                <p:nvPr>
                  <p:custDataLst>
                    <p:tags r:id="rId58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22" name="椭圆 321"/>
                <p:cNvSpPr/>
                <p:nvPr>
                  <p:custDataLst>
                    <p:tags r:id="rId59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23" name="椭圆 322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24" name="椭圆 323"/>
                <p:cNvSpPr/>
                <p:nvPr>
                  <p:custDataLst>
                    <p:tags r:id="rId61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25" name="椭圆 324"/>
                <p:cNvSpPr/>
                <p:nvPr>
                  <p:custDataLst>
                    <p:tags r:id="rId62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26" name="椭圆 325"/>
                <p:cNvSpPr/>
                <p:nvPr>
                  <p:custDataLst>
                    <p:tags r:id="rId63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27" name="椭圆 326"/>
                <p:cNvSpPr/>
                <p:nvPr>
                  <p:custDataLst>
                    <p:tags r:id="rId64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287" name="组合 286"/>
              <p:cNvGrpSpPr/>
              <p:nvPr>
                <p:custDataLst>
                  <p:tags r:id="rId65"/>
                </p:custDataLst>
              </p:nvPr>
            </p:nvGrpSpPr>
            <p:grpSpPr>
              <a:xfrm>
                <a:off x="8426382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302" name="椭圆 301"/>
                <p:cNvSpPr/>
                <p:nvPr>
                  <p:custDataLst>
                    <p:tags r:id="rId66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03" name="椭圆 302"/>
                <p:cNvSpPr/>
                <p:nvPr>
                  <p:custDataLst>
                    <p:tags r:id="rId67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04" name="椭圆 303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05" name="椭圆 304"/>
                <p:cNvSpPr/>
                <p:nvPr>
                  <p:custDataLst>
                    <p:tags r:id="rId69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06" name="椭圆 305"/>
                <p:cNvSpPr/>
                <p:nvPr>
                  <p:custDataLst>
                    <p:tags r:id="rId70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07" name="椭圆 306"/>
                <p:cNvSpPr/>
                <p:nvPr>
                  <p:custDataLst>
                    <p:tags r:id="rId71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08" name="椭圆 307"/>
                <p:cNvSpPr/>
                <p:nvPr>
                  <p:custDataLst>
                    <p:tags r:id="rId72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09" name="椭圆 308"/>
                <p:cNvSpPr/>
                <p:nvPr>
                  <p:custDataLst>
                    <p:tags r:id="rId73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10" name="椭圆 309"/>
                <p:cNvSpPr/>
                <p:nvPr>
                  <p:custDataLst>
                    <p:tags r:id="rId74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11" name="椭圆 310"/>
                <p:cNvSpPr/>
                <p:nvPr>
                  <p:custDataLst>
                    <p:tags r:id="rId75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12" name="椭圆 311"/>
                <p:cNvSpPr/>
                <p:nvPr>
                  <p:custDataLst>
                    <p:tags r:id="rId76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13" name="椭圆 312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14" name="椭圆 313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288" name="组合 287"/>
              <p:cNvGrpSpPr/>
              <p:nvPr>
                <p:custDataLst>
                  <p:tags r:id="rId79"/>
                </p:custDataLst>
              </p:nvPr>
            </p:nvGrpSpPr>
            <p:grpSpPr>
              <a:xfrm>
                <a:off x="8603172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289" name="椭圆 288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90" name="椭圆 289"/>
                <p:cNvSpPr/>
                <p:nvPr>
                  <p:custDataLst>
                    <p:tags r:id="rId81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91" name="椭圆 290"/>
                <p:cNvSpPr/>
                <p:nvPr>
                  <p:custDataLst>
                    <p:tags r:id="rId82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92" name="椭圆 291"/>
                <p:cNvSpPr/>
                <p:nvPr>
                  <p:custDataLst>
                    <p:tags r:id="rId83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93" name="椭圆 292"/>
                <p:cNvSpPr/>
                <p:nvPr>
                  <p:custDataLst>
                    <p:tags r:id="rId84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94" name="椭圆 293"/>
                <p:cNvSpPr/>
                <p:nvPr>
                  <p:custDataLst>
                    <p:tags r:id="rId85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95" name="椭圆 294"/>
                <p:cNvSpPr/>
                <p:nvPr>
                  <p:custDataLst>
                    <p:tags r:id="rId86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96" name="椭圆 295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97" name="椭圆 296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98" name="椭圆 297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99" name="椭圆 298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00" name="椭圆 299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301" name="椭圆 300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</p:grpSp>
        <p:grpSp>
          <p:nvGrpSpPr>
            <p:cNvPr id="109" name="组合 108"/>
            <p:cNvGrpSpPr/>
            <p:nvPr>
              <p:custDataLst>
                <p:tags r:id="rId93"/>
              </p:custDataLst>
            </p:nvPr>
          </p:nvGrpSpPr>
          <p:grpSpPr>
            <a:xfrm rot="16200000" flipH="1">
              <a:off x="10460758" y="5089577"/>
              <a:ext cx="929684" cy="1620846"/>
              <a:chOff x="7719218" y="-2781300"/>
              <a:chExt cx="929684" cy="1620846"/>
            </a:xfrm>
            <a:solidFill>
              <a:srgbClr val="C9CDE9"/>
            </a:solidFill>
          </p:grpSpPr>
          <p:grpSp>
            <p:nvGrpSpPr>
              <p:cNvPr id="110" name="组合 109"/>
              <p:cNvGrpSpPr/>
              <p:nvPr>
                <p:custDataLst>
                  <p:tags r:id="rId94"/>
                </p:custDataLst>
              </p:nvPr>
            </p:nvGrpSpPr>
            <p:grpSpPr>
              <a:xfrm>
                <a:off x="7719218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181" name="椭圆 180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82" name="椭圆 181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83" name="椭圆 182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84" name="椭圆 18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85" name="椭圆 18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86" name="椭圆 18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87" name="椭圆 18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88" name="椭圆 18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89" name="椭圆 188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90" name="椭圆 189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91" name="椭圆 190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92" name="椭圆 191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93" name="椭圆 192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111" name="组合 110"/>
              <p:cNvGrpSpPr/>
              <p:nvPr>
                <p:custDataLst>
                  <p:tags r:id="rId108"/>
                </p:custDataLst>
              </p:nvPr>
            </p:nvGrpSpPr>
            <p:grpSpPr>
              <a:xfrm>
                <a:off x="7896009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168" name="椭圆 167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69" name="椭圆 168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70" name="椭圆 169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71" name="椭圆 170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72" name="椭圆 17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73" name="椭圆 17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74" name="椭圆 17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75" name="椭圆 174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76" name="椭圆 175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77" name="椭圆 176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78" name="椭圆 177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79" name="椭圆 178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80" name="椭圆 179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112" name="组合 111"/>
              <p:cNvGrpSpPr/>
              <p:nvPr>
                <p:custDataLst>
                  <p:tags r:id="rId122"/>
                </p:custDataLst>
              </p:nvPr>
            </p:nvGrpSpPr>
            <p:grpSpPr>
              <a:xfrm>
                <a:off x="8072800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155" name="椭圆 154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56" name="椭圆 155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57" name="椭圆 156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58" name="椭圆 157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59" name="椭圆 158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60" name="椭圆 159"/>
                <p:cNvSpPr/>
                <p:nvPr>
                  <p:custDataLst>
                    <p:tags r:id="rId128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61" name="椭圆 160"/>
                <p:cNvSpPr/>
                <p:nvPr>
                  <p:custDataLst>
                    <p:tags r:id="rId129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62" name="椭圆 161"/>
                <p:cNvSpPr/>
                <p:nvPr>
                  <p:custDataLst>
                    <p:tags r:id="rId130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63" name="椭圆 162"/>
                <p:cNvSpPr/>
                <p:nvPr>
                  <p:custDataLst>
                    <p:tags r:id="rId131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64" name="椭圆 163"/>
                <p:cNvSpPr/>
                <p:nvPr>
                  <p:custDataLst>
                    <p:tags r:id="rId132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65" name="椭圆 164"/>
                <p:cNvSpPr/>
                <p:nvPr>
                  <p:custDataLst>
                    <p:tags r:id="rId133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66" name="椭圆 165"/>
                <p:cNvSpPr/>
                <p:nvPr>
                  <p:custDataLst>
                    <p:tags r:id="rId134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67" name="椭圆 166"/>
                <p:cNvSpPr/>
                <p:nvPr>
                  <p:custDataLst>
                    <p:tags r:id="rId135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113" name="组合 112"/>
              <p:cNvGrpSpPr/>
              <p:nvPr>
                <p:custDataLst>
                  <p:tags r:id="rId136"/>
                </p:custDataLst>
              </p:nvPr>
            </p:nvGrpSpPr>
            <p:grpSpPr>
              <a:xfrm>
                <a:off x="8249591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142" name="椭圆 141"/>
                <p:cNvSpPr/>
                <p:nvPr>
                  <p:custDataLst>
                    <p:tags r:id="rId137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43" name="椭圆 142"/>
                <p:cNvSpPr/>
                <p:nvPr>
                  <p:custDataLst>
                    <p:tags r:id="rId138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44" name="椭圆 143"/>
                <p:cNvSpPr/>
                <p:nvPr>
                  <p:custDataLst>
                    <p:tags r:id="rId139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45" name="椭圆 144"/>
                <p:cNvSpPr/>
                <p:nvPr>
                  <p:custDataLst>
                    <p:tags r:id="rId140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46" name="椭圆 145"/>
                <p:cNvSpPr/>
                <p:nvPr>
                  <p:custDataLst>
                    <p:tags r:id="rId141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47" name="椭圆 146"/>
                <p:cNvSpPr/>
                <p:nvPr>
                  <p:custDataLst>
                    <p:tags r:id="rId142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48" name="椭圆 147"/>
                <p:cNvSpPr/>
                <p:nvPr>
                  <p:custDataLst>
                    <p:tags r:id="rId143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49" name="椭圆 148"/>
                <p:cNvSpPr/>
                <p:nvPr>
                  <p:custDataLst>
                    <p:tags r:id="rId144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50" name="椭圆 149"/>
                <p:cNvSpPr/>
                <p:nvPr>
                  <p:custDataLst>
                    <p:tags r:id="rId145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51" name="椭圆 150"/>
                <p:cNvSpPr/>
                <p:nvPr>
                  <p:custDataLst>
                    <p:tags r:id="rId146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52" name="椭圆 151"/>
                <p:cNvSpPr/>
                <p:nvPr>
                  <p:custDataLst>
                    <p:tags r:id="rId147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53" name="椭圆 152"/>
                <p:cNvSpPr/>
                <p:nvPr>
                  <p:custDataLst>
                    <p:tags r:id="rId148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54" name="椭圆 153"/>
                <p:cNvSpPr/>
                <p:nvPr>
                  <p:custDataLst>
                    <p:tags r:id="rId149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114" name="组合 113"/>
              <p:cNvGrpSpPr/>
              <p:nvPr>
                <p:custDataLst>
                  <p:tags r:id="rId150"/>
                </p:custDataLst>
              </p:nvPr>
            </p:nvGrpSpPr>
            <p:grpSpPr>
              <a:xfrm>
                <a:off x="8426382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129" name="椭圆 128"/>
                <p:cNvSpPr/>
                <p:nvPr>
                  <p:custDataLst>
                    <p:tags r:id="rId151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30" name="椭圆 129"/>
                <p:cNvSpPr/>
                <p:nvPr>
                  <p:custDataLst>
                    <p:tags r:id="rId152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31" name="椭圆 130"/>
                <p:cNvSpPr/>
                <p:nvPr>
                  <p:custDataLst>
                    <p:tags r:id="rId153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32" name="椭圆 131"/>
                <p:cNvSpPr/>
                <p:nvPr>
                  <p:custDataLst>
                    <p:tags r:id="rId154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33" name="椭圆 132"/>
                <p:cNvSpPr/>
                <p:nvPr>
                  <p:custDataLst>
                    <p:tags r:id="rId155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34" name="椭圆 133"/>
                <p:cNvSpPr/>
                <p:nvPr>
                  <p:custDataLst>
                    <p:tags r:id="rId156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35" name="椭圆 134"/>
                <p:cNvSpPr/>
                <p:nvPr>
                  <p:custDataLst>
                    <p:tags r:id="rId157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36" name="椭圆 135"/>
                <p:cNvSpPr/>
                <p:nvPr>
                  <p:custDataLst>
                    <p:tags r:id="rId158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37" name="椭圆 136"/>
                <p:cNvSpPr/>
                <p:nvPr>
                  <p:custDataLst>
                    <p:tags r:id="rId159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38" name="椭圆 137"/>
                <p:cNvSpPr/>
                <p:nvPr>
                  <p:custDataLst>
                    <p:tags r:id="rId160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39" name="椭圆 138"/>
                <p:cNvSpPr/>
                <p:nvPr>
                  <p:custDataLst>
                    <p:tags r:id="rId161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40" name="椭圆 139"/>
                <p:cNvSpPr/>
                <p:nvPr>
                  <p:custDataLst>
                    <p:tags r:id="rId162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41" name="椭圆 140"/>
                <p:cNvSpPr/>
                <p:nvPr>
                  <p:custDataLst>
                    <p:tags r:id="rId163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115" name="组合 114"/>
              <p:cNvGrpSpPr/>
              <p:nvPr>
                <p:custDataLst>
                  <p:tags r:id="rId164"/>
                </p:custDataLst>
              </p:nvPr>
            </p:nvGrpSpPr>
            <p:grpSpPr>
              <a:xfrm>
                <a:off x="8603172" y="-2781300"/>
                <a:ext cx="45730" cy="1620846"/>
                <a:chOff x="7719218" y="-2781300"/>
                <a:chExt cx="45730" cy="1620846"/>
              </a:xfrm>
              <a:grpFill/>
            </p:grpSpPr>
            <p:sp>
              <p:nvSpPr>
                <p:cNvPr id="116" name="椭圆 115"/>
                <p:cNvSpPr/>
                <p:nvPr>
                  <p:custDataLst>
                    <p:tags r:id="rId165"/>
                  </p:custDataLst>
                </p:nvPr>
              </p:nvSpPr>
              <p:spPr>
                <a:xfrm>
                  <a:off x="7719229" y="-278130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17" name="椭圆 116"/>
                <p:cNvSpPr/>
                <p:nvPr>
                  <p:custDataLst>
                    <p:tags r:id="rId166"/>
                  </p:custDataLst>
                </p:nvPr>
              </p:nvSpPr>
              <p:spPr>
                <a:xfrm>
                  <a:off x="7719229" y="-265003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18" name="椭圆 117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7719228" y="-2518778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19" name="椭圆 118"/>
                <p:cNvSpPr/>
                <p:nvPr>
                  <p:custDataLst>
                    <p:tags r:id="rId168"/>
                  </p:custDataLst>
                </p:nvPr>
              </p:nvSpPr>
              <p:spPr>
                <a:xfrm>
                  <a:off x="7719227" y="-2387517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0" name="椭圆 119"/>
                <p:cNvSpPr/>
                <p:nvPr>
                  <p:custDataLst>
                    <p:tags r:id="rId169"/>
                  </p:custDataLst>
                </p:nvPr>
              </p:nvSpPr>
              <p:spPr>
                <a:xfrm>
                  <a:off x="7719226" y="-2256256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1" name="椭圆 120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7719225" y="-2124995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2" name="椭圆 121"/>
                <p:cNvSpPr/>
                <p:nvPr>
                  <p:custDataLst>
                    <p:tags r:id="rId171"/>
                  </p:custDataLst>
                </p:nvPr>
              </p:nvSpPr>
              <p:spPr>
                <a:xfrm>
                  <a:off x="7719224" y="-1993734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3" name="椭圆 122"/>
                <p:cNvSpPr/>
                <p:nvPr>
                  <p:custDataLst>
                    <p:tags r:id="rId172"/>
                  </p:custDataLst>
                </p:nvPr>
              </p:nvSpPr>
              <p:spPr>
                <a:xfrm>
                  <a:off x="7719223" y="-18624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4" name="椭圆 123"/>
                <p:cNvSpPr/>
                <p:nvPr>
                  <p:custDataLst>
                    <p:tags r:id="rId173"/>
                  </p:custDataLst>
                </p:nvPr>
              </p:nvSpPr>
              <p:spPr>
                <a:xfrm>
                  <a:off x="7719222" y="-1731212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5" name="椭圆 124"/>
                <p:cNvSpPr/>
                <p:nvPr>
                  <p:custDataLst>
                    <p:tags r:id="rId174"/>
                  </p:custDataLst>
                </p:nvPr>
              </p:nvSpPr>
              <p:spPr>
                <a:xfrm>
                  <a:off x="7719221" y="-1599951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6" name="椭圆 125"/>
                <p:cNvSpPr/>
                <p:nvPr>
                  <p:custDataLst>
                    <p:tags r:id="rId175"/>
                  </p:custDataLst>
                </p:nvPr>
              </p:nvSpPr>
              <p:spPr>
                <a:xfrm>
                  <a:off x="7719220" y="-1468690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7" name="椭圆 126"/>
                <p:cNvSpPr/>
                <p:nvPr>
                  <p:custDataLst>
                    <p:tags r:id="rId176"/>
                  </p:custDataLst>
                </p:nvPr>
              </p:nvSpPr>
              <p:spPr>
                <a:xfrm>
                  <a:off x="7719219" y="-1337429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8" name="椭圆 127"/>
                <p:cNvSpPr/>
                <p:nvPr>
                  <p:custDataLst>
                    <p:tags r:id="rId177"/>
                  </p:custDataLst>
                </p:nvPr>
              </p:nvSpPr>
              <p:spPr>
                <a:xfrm>
                  <a:off x="7719218" y="-1206173"/>
                  <a:ext cx="45719" cy="45719"/>
                </a:xfrm>
                <a:prstGeom prst="ellipse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</p:grpSp>
        <p:sp>
          <p:nvSpPr>
            <p:cNvPr id="194" name="圆: 空心 193"/>
            <p:cNvSpPr/>
            <p:nvPr>
              <p:custDataLst>
                <p:tags r:id="rId178"/>
              </p:custDataLst>
            </p:nvPr>
          </p:nvSpPr>
          <p:spPr>
            <a:xfrm flipH="1">
              <a:off x="10149139" y="4312919"/>
              <a:ext cx="799322" cy="799322"/>
            </a:xfrm>
            <a:prstGeom prst="donut">
              <a:avLst>
                <a:gd name="adj" fmla="val 17446"/>
              </a:avLst>
            </a:prstGeom>
            <a:solidFill>
              <a:srgbClr val="FADED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加号 236"/>
            <p:cNvSpPr/>
            <p:nvPr>
              <p:custDataLst>
                <p:tags r:id="rId179"/>
              </p:custDataLst>
            </p:nvPr>
          </p:nvSpPr>
          <p:spPr>
            <a:xfrm flipH="1">
              <a:off x="8138159" y="4965946"/>
              <a:ext cx="288418" cy="288418"/>
            </a:xfrm>
            <a:prstGeom prst="mathPlus">
              <a:avLst>
                <a:gd name="adj1" fmla="val 8039"/>
              </a:avLst>
            </a:prstGeom>
            <a:solidFill>
              <a:srgbClr val="B6DB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加号 237"/>
            <p:cNvSpPr/>
            <p:nvPr>
              <p:custDataLst>
                <p:tags r:id="rId180"/>
              </p:custDataLst>
            </p:nvPr>
          </p:nvSpPr>
          <p:spPr>
            <a:xfrm flipH="1">
              <a:off x="8983602" y="5710427"/>
              <a:ext cx="288418" cy="288418"/>
            </a:xfrm>
            <a:prstGeom prst="mathPlus">
              <a:avLst>
                <a:gd name="adj1" fmla="val 8039"/>
              </a:avLst>
            </a:prstGeom>
            <a:solidFill>
              <a:srgbClr val="B6DB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367" name="组合 366"/>
            <p:cNvGrpSpPr/>
            <p:nvPr>
              <p:custDataLst>
                <p:tags r:id="rId181"/>
              </p:custDataLst>
            </p:nvPr>
          </p:nvGrpSpPr>
          <p:grpSpPr>
            <a:xfrm flipH="1">
              <a:off x="1704794" y="1213773"/>
              <a:ext cx="493687" cy="898215"/>
              <a:chOff x="10336443" y="631243"/>
              <a:chExt cx="601494" cy="1094359"/>
            </a:xfrm>
          </p:grpSpPr>
          <p:grpSp>
            <p:nvGrpSpPr>
              <p:cNvPr id="247" name="组合 246"/>
              <p:cNvGrpSpPr/>
              <p:nvPr>
                <p:custDataLst>
                  <p:tags r:id="rId182"/>
                </p:custDataLst>
              </p:nvPr>
            </p:nvGrpSpPr>
            <p:grpSpPr>
              <a:xfrm>
                <a:off x="10336443" y="631243"/>
                <a:ext cx="601494" cy="263997"/>
                <a:chOff x="10336443" y="631243"/>
                <a:chExt cx="601494" cy="263997"/>
              </a:xfrm>
              <a:solidFill>
                <a:srgbClr val="FADEDA"/>
              </a:solidFill>
            </p:grpSpPr>
            <p:sp>
              <p:nvSpPr>
                <p:cNvPr id="239" name="乘号 238"/>
                <p:cNvSpPr/>
                <p:nvPr>
                  <p:custDataLst>
                    <p:tags r:id="rId183"/>
                  </p:custDataLst>
                </p:nvPr>
              </p:nvSpPr>
              <p:spPr>
                <a:xfrm>
                  <a:off x="10336443" y="631243"/>
                  <a:ext cx="263997" cy="263997"/>
                </a:xfrm>
                <a:prstGeom prst="mathMultiply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40" name="乘号 239"/>
                <p:cNvSpPr/>
                <p:nvPr>
                  <p:custDataLst>
                    <p:tags r:id="rId184"/>
                  </p:custDataLst>
                </p:nvPr>
              </p:nvSpPr>
              <p:spPr>
                <a:xfrm>
                  <a:off x="10673940" y="631243"/>
                  <a:ext cx="263997" cy="263997"/>
                </a:xfrm>
                <a:prstGeom prst="mathMultiply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246" name="组合 245"/>
              <p:cNvGrpSpPr/>
              <p:nvPr>
                <p:custDataLst>
                  <p:tags r:id="rId185"/>
                </p:custDataLst>
              </p:nvPr>
            </p:nvGrpSpPr>
            <p:grpSpPr>
              <a:xfrm>
                <a:off x="10336443" y="1046424"/>
                <a:ext cx="601494" cy="263997"/>
                <a:chOff x="10336443" y="1168609"/>
                <a:chExt cx="601494" cy="263997"/>
              </a:xfrm>
              <a:solidFill>
                <a:srgbClr val="FADEDA"/>
              </a:solidFill>
            </p:grpSpPr>
            <p:sp>
              <p:nvSpPr>
                <p:cNvPr id="241" name="乘号 240"/>
                <p:cNvSpPr/>
                <p:nvPr>
                  <p:custDataLst>
                    <p:tags r:id="rId186"/>
                  </p:custDataLst>
                </p:nvPr>
              </p:nvSpPr>
              <p:spPr>
                <a:xfrm>
                  <a:off x="10336443" y="1168609"/>
                  <a:ext cx="263997" cy="263997"/>
                </a:xfrm>
                <a:prstGeom prst="mathMultiply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42" name="乘号 241"/>
                <p:cNvSpPr/>
                <p:nvPr>
                  <p:custDataLst>
                    <p:tags r:id="rId187"/>
                  </p:custDataLst>
                </p:nvPr>
              </p:nvSpPr>
              <p:spPr>
                <a:xfrm>
                  <a:off x="10673940" y="1168609"/>
                  <a:ext cx="263997" cy="263997"/>
                </a:xfrm>
                <a:prstGeom prst="mathMultiply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  <p:grpSp>
            <p:nvGrpSpPr>
              <p:cNvPr id="245" name="组合 244"/>
              <p:cNvGrpSpPr/>
              <p:nvPr>
                <p:custDataLst>
                  <p:tags r:id="rId188"/>
                </p:custDataLst>
              </p:nvPr>
            </p:nvGrpSpPr>
            <p:grpSpPr>
              <a:xfrm>
                <a:off x="10336443" y="1461605"/>
                <a:ext cx="601494" cy="263997"/>
                <a:chOff x="10336443" y="1693107"/>
                <a:chExt cx="601494" cy="263997"/>
              </a:xfrm>
              <a:solidFill>
                <a:srgbClr val="FADEDA"/>
              </a:solidFill>
            </p:grpSpPr>
            <p:sp>
              <p:nvSpPr>
                <p:cNvPr id="243" name="乘号 242"/>
                <p:cNvSpPr/>
                <p:nvPr>
                  <p:custDataLst>
                    <p:tags r:id="rId189"/>
                  </p:custDataLst>
                </p:nvPr>
              </p:nvSpPr>
              <p:spPr>
                <a:xfrm>
                  <a:off x="10336443" y="1693107"/>
                  <a:ext cx="263997" cy="263997"/>
                </a:xfrm>
                <a:prstGeom prst="mathMultiply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244" name="乘号 243"/>
                <p:cNvSpPr/>
                <p:nvPr>
                  <p:custDataLst>
                    <p:tags r:id="rId190"/>
                  </p:custDataLst>
                </p:nvPr>
              </p:nvSpPr>
              <p:spPr>
                <a:xfrm>
                  <a:off x="10673940" y="1693107"/>
                  <a:ext cx="263997" cy="263997"/>
                </a:xfrm>
                <a:prstGeom prst="mathMultiply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</p:grpSp>
        <p:grpSp>
          <p:nvGrpSpPr>
            <p:cNvPr id="368" name="组合 367"/>
            <p:cNvGrpSpPr/>
            <p:nvPr>
              <p:custDataLst>
                <p:tags r:id="rId191"/>
              </p:custDataLst>
            </p:nvPr>
          </p:nvGrpSpPr>
          <p:grpSpPr>
            <a:xfrm flipH="1">
              <a:off x="0" y="-22057"/>
              <a:ext cx="12192000" cy="6886146"/>
              <a:chOff x="0" y="-22057"/>
              <a:chExt cx="12192000" cy="6886146"/>
            </a:xfrm>
          </p:grpSpPr>
          <p:sp>
            <p:nvSpPr>
              <p:cNvPr id="266" name="任意多边形: 形状 265"/>
              <p:cNvSpPr/>
              <p:nvPr>
                <p:custDataLst>
                  <p:tags r:id="rId192"/>
                </p:custDataLst>
              </p:nvPr>
            </p:nvSpPr>
            <p:spPr>
              <a:xfrm>
                <a:off x="7768103" y="3745211"/>
                <a:ext cx="4423897" cy="3118878"/>
              </a:xfrm>
              <a:custGeom>
                <a:gdLst>
                  <a:gd name="connsiteX0" fmla="*/ 4423897 w 4423897"/>
                  <a:gd name="connsiteY0" fmla="*/ 0 h 3118878"/>
                  <a:gd name="connsiteX1" fmla="*/ 4423897 w 4423897"/>
                  <a:gd name="connsiteY1" fmla="*/ 3118878 h 3118878"/>
                  <a:gd name="connsiteX2" fmla="*/ 69222 w 4423897"/>
                  <a:gd name="connsiteY2" fmla="*/ 3118878 h 3118878"/>
                  <a:gd name="connsiteX3" fmla="*/ 46933 w 4423897"/>
                  <a:gd name="connsiteY3" fmla="*/ 3091340 h 3118878"/>
                  <a:gd name="connsiteX4" fmla="*/ 11555 w 4423897"/>
                  <a:gd name="connsiteY4" fmla="*/ 2905375 h 3118878"/>
                  <a:gd name="connsiteX5" fmla="*/ 476011 w 4423897"/>
                  <a:gd name="connsiteY5" fmla="*/ 2310289 h 3118878"/>
                  <a:gd name="connsiteX6" fmla="*/ 2420926 w 4423897"/>
                  <a:gd name="connsiteY6" fmla="*/ 2063546 h 3118878"/>
                  <a:gd name="connsiteX7" fmla="*/ 3480468 w 4423897"/>
                  <a:gd name="connsiteY7" fmla="*/ 263775 h 3118878"/>
                  <a:gd name="connsiteX8" fmla="*/ 4384890 w 4423897"/>
                  <a:gd name="connsiteY8" fmla="*/ 704 h 31188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423897" h="3118878">
                    <a:moveTo>
                      <a:pt x="4423897" y="0"/>
                    </a:moveTo>
                    <a:lnTo>
                      <a:pt x="4423897" y="3118878"/>
                    </a:lnTo>
                    <a:lnTo>
                      <a:pt x="69222" y="3118878"/>
                    </a:lnTo>
                    <a:lnTo>
                      <a:pt x="46933" y="3091340"/>
                    </a:lnTo>
                    <a:cubicBezTo>
                      <a:pt x="10345" y="3040842"/>
                      <a:pt x="-16265" y="2981575"/>
                      <a:pt x="11555" y="2905375"/>
                    </a:cubicBezTo>
                    <a:cubicBezTo>
                      <a:pt x="67193" y="2752975"/>
                      <a:pt x="74449" y="2450594"/>
                      <a:pt x="476011" y="2310289"/>
                    </a:cubicBezTo>
                    <a:cubicBezTo>
                      <a:pt x="877573" y="2169984"/>
                      <a:pt x="1920183" y="2404632"/>
                      <a:pt x="2420926" y="2063546"/>
                    </a:cubicBezTo>
                    <a:cubicBezTo>
                      <a:pt x="2921669" y="1722460"/>
                      <a:pt x="3013592" y="592765"/>
                      <a:pt x="3480468" y="263775"/>
                    </a:cubicBezTo>
                    <a:cubicBezTo>
                      <a:pt x="3713906" y="99280"/>
                      <a:pt x="4054992" y="20661"/>
                      <a:pt x="4384890" y="704"/>
                    </a:cubicBez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78" name="任意多边形: 形状 277"/>
              <p:cNvSpPr/>
              <p:nvPr>
                <p:custDataLst>
                  <p:tags r:id="rId193"/>
                </p:custDataLst>
              </p:nvPr>
            </p:nvSpPr>
            <p:spPr>
              <a:xfrm>
                <a:off x="1" y="-22057"/>
                <a:ext cx="3557737" cy="1809824"/>
              </a:xfrm>
              <a:custGeom>
                <a:gdLst>
                  <a:gd name="connsiteX0" fmla="*/ 0 w 3557737"/>
                  <a:gd name="connsiteY0" fmla="*/ 0 h 1809824"/>
                  <a:gd name="connsiteX1" fmla="*/ 3557737 w 3557737"/>
                  <a:gd name="connsiteY1" fmla="*/ 0 h 1809824"/>
                  <a:gd name="connsiteX2" fmla="*/ 3529580 w 3557737"/>
                  <a:gd name="connsiteY2" fmla="*/ 29541 h 1809824"/>
                  <a:gd name="connsiteX3" fmla="*/ 2409371 w 3557737"/>
                  <a:gd name="connsiteY3" fmla="*/ 1067086 h 1809824"/>
                  <a:gd name="connsiteX4" fmla="*/ 1553029 w 3557737"/>
                  <a:gd name="connsiteY4" fmla="*/ 1038057 h 1809824"/>
                  <a:gd name="connsiteX5" fmla="*/ 595086 w 3557737"/>
                  <a:gd name="connsiteY5" fmla="*/ 1807314 h 1809824"/>
                  <a:gd name="connsiteX6" fmla="*/ 75888 w 3557737"/>
                  <a:gd name="connsiteY6" fmla="*/ 1683022 h 1809824"/>
                  <a:gd name="connsiteX7" fmla="*/ 0 w 3557737"/>
                  <a:gd name="connsiteY7" fmla="*/ 1647555 h 18098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557737" h="1809824">
                    <a:moveTo>
                      <a:pt x="0" y="0"/>
                    </a:moveTo>
                    <a:lnTo>
                      <a:pt x="3557737" y="0"/>
                    </a:lnTo>
                    <a:lnTo>
                      <a:pt x="3529580" y="29541"/>
                    </a:lnTo>
                    <a:cubicBezTo>
                      <a:pt x="3189514" y="386275"/>
                      <a:pt x="2690585" y="905615"/>
                      <a:pt x="2409371" y="1067086"/>
                    </a:cubicBezTo>
                    <a:cubicBezTo>
                      <a:pt x="2034419" y="1282381"/>
                      <a:pt x="1855410" y="914686"/>
                      <a:pt x="1553029" y="1038057"/>
                    </a:cubicBezTo>
                    <a:cubicBezTo>
                      <a:pt x="1250648" y="1161428"/>
                      <a:pt x="972457" y="1766190"/>
                      <a:pt x="595086" y="1807314"/>
                    </a:cubicBezTo>
                    <a:cubicBezTo>
                      <a:pt x="453572" y="1822736"/>
                      <a:pt x="266474" y="1765359"/>
                      <a:pt x="75888" y="1683022"/>
                    </a:cubicBezTo>
                    <a:lnTo>
                      <a:pt x="0" y="1647555"/>
                    </a:lnTo>
                    <a:close/>
                  </a:path>
                </a:pathLst>
              </a:custGeom>
              <a:solidFill>
                <a:srgbClr val="C9CDE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72" name="任意多边形: 形状 271"/>
              <p:cNvSpPr/>
              <p:nvPr>
                <p:custDataLst>
                  <p:tags r:id="rId194"/>
                </p:custDataLst>
              </p:nvPr>
            </p:nvSpPr>
            <p:spPr>
              <a:xfrm>
                <a:off x="2117777" y="-22057"/>
                <a:ext cx="3557511" cy="1212820"/>
              </a:xfrm>
              <a:custGeom>
                <a:gdLst>
                  <a:gd name="connsiteX0" fmla="*/ 0 w 3557511"/>
                  <a:gd name="connsiteY0" fmla="*/ 0 h 1212820"/>
                  <a:gd name="connsiteX1" fmla="*/ 3537584 w 3557511"/>
                  <a:gd name="connsiteY1" fmla="*/ 0 h 1212820"/>
                  <a:gd name="connsiteX2" fmla="*/ 3557310 w 3557511"/>
                  <a:gd name="connsiteY2" fmla="*/ 65600 h 1212820"/>
                  <a:gd name="connsiteX3" fmla="*/ 3310567 w 3557511"/>
                  <a:gd name="connsiteY3" fmla="*/ 689714 h 1212820"/>
                  <a:gd name="connsiteX4" fmla="*/ 2541310 w 3557511"/>
                  <a:gd name="connsiteY4" fmla="*/ 791314 h 1212820"/>
                  <a:gd name="connsiteX5" fmla="*/ 1815595 w 3557511"/>
                  <a:gd name="connsiteY5" fmla="*/ 1212228 h 1212820"/>
                  <a:gd name="connsiteX6" fmla="*/ 1191481 w 3557511"/>
                  <a:gd name="connsiteY6" fmla="*/ 689714 h 1212820"/>
                  <a:gd name="connsiteX7" fmla="*/ 262567 w 3557511"/>
                  <a:gd name="connsiteY7" fmla="*/ 283314 h 1212820"/>
                  <a:gd name="connsiteX8" fmla="*/ 50863 w 3557511"/>
                  <a:gd name="connsiteY8" fmla="*/ 59363 h 12128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557511" h="1212820">
                    <a:moveTo>
                      <a:pt x="0" y="0"/>
                    </a:moveTo>
                    <a:lnTo>
                      <a:pt x="3537584" y="0"/>
                    </a:lnTo>
                    <a:lnTo>
                      <a:pt x="3557310" y="65600"/>
                    </a:lnTo>
                    <a:cubicBezTo>
                      <a:pt x="3562148" y="242190"/>
                      <a:pt x="3479900" y="568762"/>
                      <a:pt x="3310567" y="689714"/>
                    </a:cubicBezTo>
                    <a:cubicBezTo>
                      <a:pt x="3141234" y="810666"/>
                      <a:pt x="2790472" y="704228"/>
                      <a:pt x="2541310" y="791314"/>
                    </a:cubicBezTo>
                    <a:cubicBezTo>
                      <a:pt x="2292148" y="878400"/>
                      <a:pt x="2040567" y="1229161"/>
                      <a:pt x="1815595" y="1212228"/>
                    </a:cubicBezTo>
                    <a:cubicBezTo>
                      <a:pt x="1590623" y="1195295"/>
                      <a:pt x="1450319" y="844533"/>
                      <a:pt x="1191481" y="689714"/>
                    </a:cubicBezTo>
                    <a:cubicBezTo>
                      <a:pt x="932643" y="534895"/>
                      <a:pt x="473024" y="508285"/>
                      <a:pt x="262567" y="283314"/>
                    </a:cubicBezTo>
                    <a:cubicBezTo>
                      <a:pt x="209953" y="227071"/>
                      <a:pt x="131334" y="148150"/>
                      <a:pt x="50863" y="59363"/>
                    </a:cubicBezTo>
                    <a:close/>
                  </a:path>
                </a:pathLst>
              </a:cu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0" name="椭圆 9"/>
              <p:cNvSpPr/>
              <p:nvPr>
                <p:custDataLst>
                  <p:tags r:id="rId195"/>
                </p:custDataLst>
              </p:nvPr>
            </p:nvSpPr>
            <p:spPr>
              <a:xfrm>
                <a:off x="5181600" y="1030514"/>
                <a:ext cx="493687" cy="493687"/>
              </a:xfrm>
              <a:prstGeom prst="ellipse">
                <a:avLst/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" name="圆: 空心 10"/>
              <p:cNvSpPr/>
              <p:nvPr>
                <p:custDataLst>
                  <p:tags r:id="rId196"/>
                </p:custDataLst>
              </p:nvPr>
            </p:nvSpPr>
            <p:spPr>
              <a:xfrm>
                <a:off x="6255657" y="130629"/>
                <a:ext cx="764611" cy="764611"/>
              </a:xfrm>
              <a:prstGeom prst="donut">
                <a:avLst>
                  <a:gd name="adj" fmla="val 15457"/>
                </a:avLst>
              </a:prstGeom>
              <a:solidFill>
                <a:srgbClr val="CACEE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68" name="任意多边形: 形状 267"/>
              <p:cNvSpPr/>
              <p:nvPr>
                <p:custDataLst>
                  <p:tags r:id="rId197"/>
                </p:custDataLst>
              </p:nvPr>
            </p:nvSpPr>
            <p:spPr>
              <a:xfrm>
                <a:off x="6110763" y="5950858"/>
                <a:ext cx="2297312" cy="907142"/>
              </a:xfrm>
              <a:custGeom>
                <a:gdLst>
                  <a:gd name="connsiteX0" fmla="*/ 1148656 w 2297312"/>
                  <a:gd name="connsiteY0" fmla="*/ 0 h 907142"/>
                  <a:gd name="connsiteX1" fmla="*/ 2288439 w 2297312"/>
                  <a:gd name="connsiteY1" fmla="*/ 828624 h 907142"/>
                  <a:gd name="connsiteX2" fmla="*/ 2297312 w 2297312"/>
                  <a:gd name="connsiteY2" fmla="*/ 907142 h 907142"/>
                  <a:gd name="connsiteX3" fmla="*/ 0 w 2297312"/>
                  <a:gd name="connsiteY3" fmla="*/ 907142 h 907142"/>
                  <a:gd name="connsiteX4" fmla="*/ 8874 w 2297312"/>
                  <a:gd name="connsiteY4" fmla="*/ 828624 h 907142"/>
                  <a:gd name="connsiteX5" fmla="*/ 1148656 w 2297312"/>
                  <a:gd name="connsiteY5" fmla="*/ 0 h 9071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297312" h="907142">
                    <a:moveTo>
                      <a:pt x="1148656" y="0"/>
                    </a:moveTo>
                    <a:cubicBezTo>
                      <a:pt x="1710878" y="0"/>
                      <a:pt x="2179954" y="355730"/>
                      <a:pt x="2288439" y="828624"/>
                    </a:cubicBezTo>
                    <a:lnTo>
                      <a:pt x="2297312" y="907142"/>
                    </a:lnTo>
                    <a:lnTo>
                      <a:pt x="0" y="907142"/>
                    </a:lnTo>
                    <a:lnTo>
                      <a:pt x="8874" y="828624"/>
                    </a:lnTo>
                    <a:cubicBezTo>
                      <a:pt x="117358" y="355730"/>
                      <a:pt x="586435" y="0"/>
                      <a:pt x="1148656" y="0"/>
                    </a:cubicBezTo>
                    <a:close/>
                  </a:path>
                </a:pathLst>
              </a:custGeom>
              <a:solidFill>
                <a:srgbClr val="CACEE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70" name="任意多边形: 形状 269"/>
              <p:cNvSpPr/>
              <p:nvPr>
                <p:custDataLst>
                  <p:tags r:id="rId198"/>
                </p:custDataLst>
              </p:nvPr>
            </p:nvSpPr>
            <p:spPr>
              <a:xfrm>
                <a:off x="6802552" y="6473906"/>
                <a:ext cx="913732" cy="384094"/>
              </a:xfrm>
              <a:custGeom>
                <a:gdLst>
                  <a:gd name="connsiteX0" fmla="*/ 456866 w 913732"/>
                  <a:gd name="connsiteY0" fmla="*/ 0 h 384094"/>
                  <a:gd name="connsiteX1" fmla="*/ 907336 w 913732"/>
                  <a:gd name="connsiteY1" fmla="*/ 327492 h 384094"/>
                  <a:gd name="connsiteX2" fmla="*/ 913732 w 913732"/>
                  <a:gd name="connsiteY2" fmla="*/ 384094 h 384094"/>
                  <a:gd name="connsiteX3" fmla="*/ 0 w 913732"/>
                  <a:gd name="connsiteY3" fmla="*/ 384094 h 384094"/>
                  <a:gd name="connsiteX4" fmla="*/ 6397 w 913732"/>
                  <a:gd name="connsiteY4" fmla="*/ 327492 h 384094"/>
                  <a:gd name="connsiteX5" fmla="*/ 456866 w 913732"/>
                  <a:gd name="connsiteY5" fmla="*/ 0 h 38409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3732" h="384094">
                    <a:moveTo>
                      <a:pt x="456866" y="0"/>
                    </a:moveTo>
                    <a:cubicBezTo>
                      <a:pt x="679070" y="0"/>
                      <a:pt x="864460" y="140593"/>
                      <a:pt x="907336" y="327492"/>
                    </a:cubicBezTo>
                    <a:lnTo>
                      <a:pt x="913732" y="384094"/>
                    </a:lnTo>
                    <a:lnTo>
                      <a:pt x="0" y="384094"/>
                    </a:lnTo>
                    <a:lnTo>
                      <a:pt x="6397" y="327492"/>
                    </a:lnTo>
                    <a:cubicBezTo>
                      <a:pt x="49273" y="140593"/>
                      <a:pt x="234663" y="0"/>
                      <a:pt x="456866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95" name="圆: 空心 194"/>
              <p:cNvSpPr/>
              <p:nvPr>
                <p:custDataLst>
                  <p:tags r:id="rId199"/>
                </p:custDataLst>
              </p:nvPr>
            </p:nvSpPr>
            <p:spPr>
              <a:xfrm>
                <a:off x="5864440" y="5583740"/>
                <a:ext cx="625338" cy="625338"/>
              </a:xfrm>
              <a:prstGeom prst="donut">
                <a:avLst>
                  <a:gd name="adj" fmla="val 17446"/>
                </a:avLst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96" name="椭圆 195"/>
              <p:cNvSpPr/>
              <p:nvPr>
                <p:custDataLst>
                  <p:tags r:id="rId200"/>
                </p:custDataLst>
              </p:nvPr>
            </p:nvSpPr>
            <p:spPr>
              <a:xfrm>
                <a:off x="7116469" y="5357702"/>
                <a:ext cx="327401" cy="327401"/>
              </a:xfrm>
              <a:prstGeom prst="ellipse">
                <a:avLst/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80" name="任意多边形: 形状 279"/>
              <p:cNvSpPr/>
              <p:nvPr>
                <p:custDataLst>
                  <p:tags r:id="rId201"/>
                </p:custDataLst>
              </p:nvPr>
            </p:nvSpPr>
            <p:spPr>
              <a:xfrm>
                <a:off x="2759621" y="-22056"/>
                <a:ext cx="1023457" cy="373439"/>
              </a:xfrm>
              <a:custGeom>
                <a:gdLst>
                  <a:gd name="connsiteX0" fmla="*/ 0 w 1023457"/>
                  <a:gd name="connsiteY0" fmla="*/ 0 h 373439"/>
                  <a:gd name="connsiteX1" fmla="*/ 1023457 w 1023457"/>
                  <a:gd name="connsiteY1" fmla="*/ 0 h 373439"/>
                  <a:gd name="connsiteX2" fmla="*/ 1010074 w 1023457"/>
                  <a:gd name="connsiteY2" fmla="*/ 43113 h 373439"/>
                  <a:gd name="connsiteX3" fmla="*/ 511728 w 1023457"/>
                  <a:gd name="connsiteY3" fmla="*/ 373439 h 373439"/>
                  <a:gd name="connsiteX4" fmla="*/ 13383 w 1023457"/>
                  <a:gd name="connsiteY4" fmla="*/ 43113 h 3734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3457" h="373439">
                    <a:moveTo>
                      <a:pt x="0" y="0"/>
                    </a:moveTo>
                    <a:lnTo>
                      <a:pt x="1023457" y="0"/>
                    </a:lnTo>
                    <a:lnTo>
                      <a:pt x="1010074" y="43113"/>
                    </a:lnTo>
                    <a:cubicBezTo>
                      <a:pt x="927968" y="237232"/>
                      <a:pt x="735755" y="373439"/>
                      <a:pt x="511728" y="373439"/>
                    </a:cubicBezTo>
                    <a:cubicBezTo>
                      <a:pt x="287702" y="373439"/>
                      <a:pt x="95488" y="237232"/>
                      <a:pt x="13383" y="43113"/>
                    </a:cubicBez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36" name="加号 235"/>
              <p:cNvSpPr/>
              <p:nvPr>
                <p:custDataLst>
                  <p:tags r:id="rId202"/>
                </p:custDataLst>
              </p:nvPr>
            </p:nvSpPr>
            <p:spPr>
              <a:xfrm>
                <a:off x="764213" y="2598057"/>
                <a:ext cx="393783" cy="393783"/>
              </a:xfrm>
              <a:prstGeom prst="mathPlus">
                <a:avLst/>
              </a:pr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48" name="圆: 空心 247"/>
              <p:cNvSpPr/>
              <p:nvPr>
                <p:custDataLst>
                  <p:tags r:id="rId203"/>
                </p:custDataLst>
              </p:nvPr>
            </p:nvSpPr>
            <p:spPr>
              <a:xfrm>
                <a:off x="849755" y="512934"/>
                <a:ext cx="308241" cy="308241"/>
              </a:xfrm>
              <a:prstGeom prst="donut">
                <a:avLst>
                  <a:gd name="adj" fmla="val 9431"/>
                </a:avLst>
              </a:pr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49" name="椭圆 248"/>
              <p:cNvSpPr/>
              <p:nvPr>
                <p:custDataLst>
                  <p:tags r:id="rId204"/>
                </p:custDataLst>
              </p:nvPr>
            </p:nvSpPr>
            <p:spPr>
              <a:xfrm>
                <a:off x="2031104" y="351382"/>
                <a:ext cx="119026" cy="11902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76" name="任意多边形: 形状 275"/>
              <p:cNvSpPr/>
              <p:nvPr>
                <p:custDataLst>
                  <p:tags r:id="rId205"/>
                </p:custDataLst>
              </p:nvPr>
            </p:nvSpPr>
            <p:spPr>
              <a:xfrm>
                <a:off x="0" y="383006"/>
                <a:ext cx="926410" cy="3454545"/>
              </a:xfrm>
              <a:custGeom>
                <a:gdLst>
                  <a:gd name="connsiteX0" fmla="*/ 0 w 926410"/>
                  <a:gd name="connsiteY0" fmla="*/ 0 h 3454545"/>
                  <a:gd name="connsiteX1" fmla="*/ 38024 w 926410"/>
                  <a:gd name="connsiteY1" fmla="*/ 29881 h 3454545"/>
                  <a:gd name="connsiteX2" fmla="*/ 351615 w 926410"/>
                  <a:gd name="connsiteY2" fmla="*/ 295538 h 3454545"/>
                  <a:gd name="connsiteX3" fmla="*/ 924022 w 926410"/>
                  <a:gd name="connsiteY3" fmla="*/ 865224 h 3454545"/>
                  <a:gd name="connsiteX4" fmla="*/ 561165 w 926410"/>
                  <a:gd name="connsiteY4" fmla="*/ 1895738 h 3454545"/>
                  <a:gd name="connsiteX5" fmla="*/ 691794 w 926410"/>
                  <a:gd name="connsiteY5" fmla="*/ 2723053 h 3454545"/>
                  <a:gd name="connsiteX6" fmla="*/ 6192 w 926410"/>
                  <a:gd name="connsiteY6" fmla="*/ 3449433 h 3454545"/>
                  <a:gd name="connsiteX7" fmla="*/ 0 w 926410"/>
                  <a:gd name="connsiteY7" fmla="*/ 3454545 h 34545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26410" h="3454545">
                    <a:moveTo>
                      <a:pt x="0" y="0"/>
                    </a:moveTo>
                    <a:lnTo>
                      <a:pt x="38024" y="29881"/>
                    </a:lnTo>
                    <a:cubicBezTo>
                      <a:pt x="153744" y="129205"/>
                      <a:pt x="268626" y="246241"/>
                      <a:pt x="351615" y="295538"/>
                    </a:cubicBezTo>
                    <a:cubicBezTo>
                      <a:pt x="572920" y="426998"/>
                      <a:pt x="889097" y="598524"/>
                      <a:pt x="924022" y="865224"/>
                    </a:cubicBezTo>
                    <a:cubicBezTo>
                      <a:pt x="958947" y="1131924"/>
                      <a:pt x="599870" y="1586100"/>
                      <a:pt x="561165" y="1895738"/>
                    </a:cubicBezTo>
                    <a:cubicBezTo>
                      <a:pt x="522460" y="2205376"/>
                      <a:pt x="795813" y="2454539"/>
                      <a:pt x="691794" y="2723053"/>
                    </a:cubicBezTo>
                    <a:cubicBezTo>
                      <a:pt x="600777" y="2958003"/>
                      <a:pt x="200463" y="3289261"/>
                      <a:pt x="6192" y="3449433"/>
                    </a:cubicBezTo>
                    <a:lnTo>
                      <a:pt x="0" y="3454545"/>
                    </a:ln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81" name="椭圆 280"/>
              <p:cNvSpPr/>
              <p:nvPr>
                <p:custDataLst>
                  <p:tags r:id="rId206"/>
                </p:custDataLst>
              </p:nvPr>
            </p:nvSpPr>
            <p:spPr>
              <a:xfrm>
                <a:off x="9137869" y="4372833"/>
                <a:ext cx="2101073" cy="2101073"/>
              </a:xfrm>
              <a:prstGeom prst="ellipse">
                <a:avLst/>
              </a:pr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sp>
          <p:nvSpPr>
            <p:cNvPr id="375" name="椭圆 374"/>
            <p:cNvSpPr/>
            <p:nvPr>
              <p:custDataLst>
                <p:tags r:id="rId207"/>
              </p:custDataLst>
            </p:nvPr>
          </p:nvSpPr>
          <p:spPr>
            <a:xfrm>
              <a:off x="353961" y="4361965"/>
              <a:ext cx="342964" cy="34296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4" name="pd-5b82ad44c5032742">
            <a:hlinkClick action="ppaction://media"/>
          </p:cNvPr>
          <p:cNvPicPr>
            <a:picLocks noChangeAspect="1"/>
          </p:cNvPicPr>
          <p:nvPr>
            <a:videoFile r:link="rId210"/>
            <p:custDataLst>
              <p:tags r:id="rId209"/>
            </p:custDataLst>
            <p:extLst>
              <p:ext uri="{DAA4B4D4-6D71-4841-9C94-3DE7FCFB9230}">
                <p14:media xmlns:p14="http://schemas.microsoft.com/office/powerpoint/2010/main" r:embed="rId211"/>
              </p:ext>
            </p:extLst>
          </p:nvPr>
        </p:nvPicPr>
        <p:blipFill>
          <a:blip r:embed="rId208"/>
          <a:stretch>
            <a:fillRect/>
          </a:stretch>
        </p:blipFill>
        <p:spPr>
          <a:xfrm>
            <a:off x="-1012825" y="-631657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9" dur="1000"/>
                                        <p:tgtEl>
                                          <p:spTgt spid="3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 prLst="">
                                      <p:cBhvr>
                                        <p:cTn id="15" dur="500"/>
                                        <p:tgtEl>
                                          <p:spTgt spid="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9" dur="500"/>
                                        <p:tgtEl>
                                          <p:spTgt spid="3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3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7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3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1" y="1"/>
            <a:ext cx="1638300" cy="558526"/>
          </a:xfrm>
          <a:custGeom>
            <a:gdLst>
              <a:gd name="connsiteX0" fmla="*/ 0 w 3557511"/>
              <a:gd name="connsiteY0" fmla="*/ 0 h 1212820"/>
              <a:gd name="connsiteX1" fmla="*/ 3537584 w 3557511"/>
              <a:gd name="connsiteY1" fmla="*/ 0 h 1212820"/>
              <a:gd name="connsiteX2" fmla="*/ 3557310 w 3557511"/>
              <a:gd name="connsiteY2" fmla="*/ 65600 h 1212820"/>
              <a:gd name="connsiteX3" fmla="*/ 3310567 w 3557511"/>
              <a:gd name="connsiteY3" fmla="*/ 689714 h 1212820"/>
              <a:gd name="connsiteX4" fmla="*/ 2541310 w 3557511"/>
              <a:gd name="connsiteY4" fmla="*/ 791314 h 1212820"/>
              <a:gd name="connsiteX5" fmla="*/ 1815595 w 3557511"/>
              <a:gd name="connsiteY5" fmla="*/ 1212228 h 1212820"/>
              <a:gd name="connsiteX6" fmla="*/ 1191481 w 3557511"/>
              <a:gd name="connsiteY6" fmla="*/ 689714 h 1212820"/>
              <a:gd name="connsiteX7" fmla="*/ 262567 w 3557511"/>
              <a:gd name="connsiteY7" fmla="*/ 283314 h 1212820"/>
              <a:gd name="connsiteX8" fmla="*/ 50863 w 3557511"/>
              <a:gd name="connsiteY8" fmla="*/ 59363 h 12128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7511" h="1212820">
                <a:moveTo>
                  <a:pt x="0" y="0"/>
                </a:moveTo>
                <a:lnTo>
                  <a:pt x="3537584" y="0"/>
                </a:lnTo>
                <a:lnTo>
                  <a:pt x="3557310" y="65600"/>
                </a:lnTo>
                <a:cubicBezTo>
                  <a:pt x="3562148" y="242190"/>
                  <a:pt x="3479900" y="568762"/>
                  <a:pt x="3310567" y="689714"/>
                </a:cubicBezTo>
                <a:cubicBezTo>
                  <a:pt x="3141234" y="810666"/>
                  <a:pt x="2790472" y="704228"/>
                  <a:pt x="2541310" y="791314"/>
                </a:cubicBezTo>
                <a:cubicBezTo>
                  <a:pt x="2292148" y="878400"/>
                  <a:pt x="2040567" y="1229161"/>
                  <a:pt x="1815595" y="1212228"/>
                </a:cubicBezTo>
                <a:cubicBezTo>
                  <a:pt x="1590623" y="1195295"/>
                  <a:pt x="1450319" y="844533"/>
                  <a:pt x="1191481" y="689714"/>
                </a:cubicBezTo>
                <a:cubicBezTo>
                  <a:pt x="932643" y="534895"/>
                  <a:pt x="473024" y="508285"/>
                  <a:pt x="262567" y="283314"/>
                </a:cubicBezTo>
                <a:cubicBezTo>
                  <a:pt x="209953" y="227071"/>
                  <a:pt x="131334" y="148150"/>
                  <a:pt x="50863" y="59363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标题 2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638300" y="258419"/>
            <a:ext cx="9906735" cy="544852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宋体"/>
                <a:sym typeface="宋体"/>
              </a:rPr>
              <a:t>-</a:t>
            </a:r>
          </a:p>
        </p:txBody>
      </p:sp>
      <p:sp>
        <p:nvSpPr>
          <p:cNvPr id="75" name="任意多边形: 形状 4"/>
          <p:cNvSpPr/>
          <p:nvPr userDrawn="1">
            <p:custDataLst>
              <p:tags r:id="rId5"/>
            </p:custDataLst>
          </p:nvPr>
        </p:nvSpPr>
        <p:spPr>
          <a:xfrm>
            <a:off x="494107" y="2"/>
            <a:ext cx="471321" cy="171975"/>
          </a:xfrm>
          <a:custGeom>
            <a:gdLst>
              <a:gd name="connsiteX0" fmla="*/ 0 w 1023457"/>
              <a:gd name="connsiteY0" fmla="*/ 0 h 373439"/>
              <a:gd name="connsiteX1" fmla="*/ 1023457 w 1023457"/>
              <a:gd name="connsiteY1" fmla="*/ 0 h 373439"/>
              <a:gd name="connsiteX2" fmla="*/ 1010074 w 1023457"/>
              <a:gd name="connsiteY2" fmla="*/ 43113 h 373439"/>
              <a:gd name="connsiteX3" fmla="*/ 511728 w 1023457"/>
              <a:gd name="connsiteY3" fmla="*/ 373439 h 373439"/>
              <a:gd name="connsiteX4" fmla="*/ 13383 w 1023457"/>
              <a:gd name="connsiteY4" fmla="*/ 43113 h 373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3457" h="373439">
                <a:moveTo>
                  <a:pt x="0" y="0"/>
                </a:moveTo>
                <a:lnTo>
                  <a:pt x="1023457" y="0"/>
                </a:lnTo>
                <a:lnTo>
                  <a:pt x="1010074" y="43113"/>
                </a:lnTo>
                <a:cubicBezTo>
                  <a:pt x="927968" y="237232"/>
                  <a:pt x="735755" y="373439"/>
                  <a:pt x="511728" y="373439"/>
                </a:cubicBezTo>
                <a:cubicBezTo>
                  <a:pt x="287702" y="373439"/>
                  <a:pt x="95488" y="237232"/>
                  <a:pt x="13383" y="43113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任意多边形: 形状 1"/>
          <p:cNvSpPr/>
          <p:nvPr>
            <p:custDataLst>
              <p:tags r:id="rId6"/>
            </p:custDataLst>
          </p:nvPr>
        </p:nvSpPr>
        <p:spPr>
          <a:xfrm>
            <a:off x="9912424" y="5085184"/>
            <a:ext cx="2279576" cy="1778904"/>
          </a:xfrm>
          <a:custGeom>
            <a:gdLst>
              <a:gd name="connsiteX0" fmla="*/ 4423897 w 4423897"/>
              <a:gd name="connsiteY0" fmla="*/ 0 h 3118878"/>
              <a:gd name="connsiteX1" fmla="*/ 4423897 w 4423897"/>
              <a:gd name="connsiteY1" fmla="*/ 3118878 h 3118878"/>
              <a:gd name="connsiteX2" fmla="*/ 69222 w 4423897"/>
              <a:gd name="connsiteY2" fmla="*/ 3118878 h 3118878"/>
              <a:gd name="connsiteX3" fmla="*/ 46933 w 4423897"/>
              <a:gd name="connsiteY3" fmla="*/ 3091340 h 3118878"/>
              <a:gd name="connsiteX4" fmla="*/ 11555 w 4423897"/>
              <a:gd name="connsiteY4" fmla="*/ 2905375 h 3118878"/>
              <a:gd name="connsiteX5" fmla="*/ 476011 w 4423897"/>
              <a:gd name="connsiteY5" fmla="*/ 2310289 h 3118878"/>
              <a:gd name="connsiteX6" fmla="*/ 2420926 w 4423897"/>
              <a:gd name="connsiteY6" fmla="*/ 2063546 h 3118878"/>
              <a:gd name="connsiteX7" fmla="*/ 3480468 w 4423897"/>
              <a:gd name="connsiteY7" fmla="*/ 263775 h 3118878"/>
              <a:gd name="connsiteX8" fmla="*/ 4384890 w 4423897"/>
              <a:gd name="connsiteY8" fmla="*/ 704 h 3118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23897" h="3118878">
                <a:moveTo>
                  <a:pt x="4423897" y="0"/>
                </a:moveTo>
                <a:lnTo>
                  <a:pt x="4423897" y="3118878"/>
                </a:lnTo>
                <a:lnTo>
                  <a:pt x="69222" y="3118878"/>
                </a:lnTo>
                <a:lnTo>
                  <a:pt x="46933" y="3091340"/>
                </a:lnTo>
                <a:cubicBezTo>
                  <a:pt x="10345" y="3040842"/>
                  <a:pt x="-16265" y="2981575"/>
                  <a:pt x="11555" y="2905375"/>
                </a:cubicBezTo>
                <a:cubicBezTo>
                  <a:pt x="67193" y="2752975"/>
                  <a:pt x="74449" y="2450594"/>
                  <a:pt x="476011" y="2310289"/>
                </a:cubicBezTo>
                <a:cubicBezTo>
                  <a:pt x="877573" y="2169984"/>
                  <a:pt x="1920183" y="2404632"/>
                  <a:pt x="2420926" y="2063546"/>
                </a:cubicBezTo>
                <a:cubicBezTo>
                  <a:pt x="2921669" y="1722460"/>
                  <a:pt x="3013592" y="592765"/>
                  <a:pt x="3480468" y="263775"/>
                </a:cubicBezTo>
                <a:cubicBezTo>
                  <a:pt x="3713906" y="99280"/>
                  <a:pt x="4054992" y="20661"/>
                  <a:pt x="4384890" y="704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9479915" y="353060"/>
            <a:ext cx="2484755" cy="64643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 b="1">
                <a:solidFill>
                  <a:schemeClr val="bg1"/>
                </a:solidFill>
                <a:latin typeface="宋体"/>
                <a:sym typeface="宋体"/>
              </a:rPr>
              <a:t>CONTENTS</a:t>
            </a:r>
            <a:endParaRPr lang="zh-CN" altLang="en-US" sz="3600" b="1">
              <a:solidFill>
                <a:schemeClr val="bg1"/>
              </a:solidFill>
              <a:latin typeface="宋体"/>
              <a:sym typeface="宋体"/>
            </a:endParaRPr>
          </a:p>
        </p:txBody>
      </p:sp>
      <p:grpSp>
        <p:nvGrpSpPr>
          <p:cNvPr id="16" name="组合 15"/>
          <p:cNvGrpSpPr/>
          <p:nvPr>
            <p:custDataLst>
              <p:tags r:id="rId8"/>
            </p:custDataLst>
          </p:nvPr>
        </p:nvGrpSpPr>
        <p:grpSpPr>
          <a:xfrm flipH="1">
            <a:off x="1271464" y="1635580"/>
            <a:ext cx="7333615" cy="746624"/>
            <a:chOff x="1193800" y="2773932"/>
            <a:chExt cx="4639143" cy="1277208"/>
          </a:xfrm>
        </p:grpSpPr>
        <p:sp>
          <p:nvSpPr>
            <p:cNvPr id="10" name="平行四边形 9"/>
            <p:cNvSpPr/>
            <p:nvPr>
              <p:custDataLst>
                <p:tags r:id="rId9"/>
              </p:custDataLst>
            </p:nvPr>
          </p:nvSpPr>
          <p:spPr>
            <a:xfrm>
              <a:off x="2218054" y="2773932"/>
              <a:ext cx="3614889" cy="1267843"/>
            </a:xfrm>
            <a:prstGeom prst="parallelogram">
              <a:avLst/>
            </a:prstGeom>
            <a:solidFill>
              <a:schemeClr val="bg1"/>
            </a:solidFill>
            <a:ln>
              <a:noFill/>
            </a:ln>
            <a:effectLst>
              <a:outerShdw blurRad="304800" sx="102000" sy="102000" algn="c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平行四边形 11"/>
            <p:cNvSpPr/>
            <p:nvPr>
              <p:custDataLst>
                <p:tags r:id="rId10"/>
              </p:custDataLst>
            </p:nvPr>
          </p:nvSpPr>
          <p:spPr>
            <a:xfrm>
              <a:off x="2353888" y="2783708"/>
              <a:ext cx="3296851" cy="1223128"/>
            </a:xfrm>
            <a:prstGeom prst="parallelogram">
              <a:avLst/>
            </a:prstGeom>
          </p:spPr>
          <p:txBody>
            <a:bodyPr wrap="square">
              <a:normAutofit fontScale="97500" lnSpcReduction="10000"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5000"/>
                </a:lnSpc>
              </a:pPr>
              <a:r>
                <a:rPr lang="zh-CN" altLang="en-US" sz="28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宋体"/>
                  <a:sym typeface="宋体"/>
                </a:rPr>
                <a:t>锯末的基本特性</a:t>
              </a:r>
            </a:p>
          </p:txBody>
        </p:sp>
        <p:sp>
          <p:nvSpPr>
            <p:cNvPr id="14" name="平行四边形 13"/>
            <p:cNvSpPr/>
            <p:nvPr>
              <p:custDataLst>
                <p:tags r:id="rId11"/>
              </p:custDataLst>
            </p:nvPr>
          </p:nvSpPr>
          <p:spPr>
            <a:xfrm>
              <a:off x="1193800" y="2773932"/>
              <a:ext cx="1202709" cy="1267843"/>
            </a:xfrm>
            <a:prstGeom prst="parallelogram">
              <a:avLst/>
            </a:prstGeom>
            <a:solidFill>
              <a:srgbClr val="B6DBE4"/>
            </a:solidFill>
            <a:ln>
              <a:noFill/>
            </a:ln>
            <a:effectLst>
              <a:outerShdw blurRad="304800" sx="102000" sy="102000" algn="c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平行四边形 14"/>
            <p:cNvSpPr/>
            <p:nvPr>
              <p:custDataLst>
                <p:tags r:id="rId12"/>
              </p:custDataLst>
            </p:nvPr>
          </p:nvSpPr>
          <p:spPr>
            <a:xfrm rot="21420000">
              <a:off x="2218916" y="2789077"/>
              <a:ext cx="253467" cy="1262063"/>
            </a:xfrm>
            <a:prstGeom prst="parallelogram">
              <a:avLst>
                <a:gd name="adj" fmla="val 64689"/>
              </a:avLst>
            </a:prstGeom>
            <a:solidFill>
              <a:schemeClr val="accent2"/>
            </a:solidFill>
            <a:ln>
              <a:noFill/>
            </a:ln>
            <a:effectLst>
              <a:outerShdw blurRad="304800" sx="102000" sy="102000" algn="c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文本框 34"/>
          <p:cNvSpPr txBox="1"/>
          <p:nvPr>
            <p:custDataLst>
              <p:tags r:id="rId13"/>
            </p:custDataLst>
          </p:nvPr>
        </p:nvSpPr>
        <p:spPr>
          <a:xfrm flipH="1">
            <a:off x="7024546" y="1556792"/>
            <a:ext cx="1259836" cy="855070"/>
          </a:xfrm>
          <a:prstGeom prst="parallelogram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>
                <a:solidFill>
                  <a:schemeClr val="bg1"/>
                </a:solidFill>
                <a:latin typeface="宋体"/>
                <a:sym typeface="宋体"/>
              </a:rPr>
              <a:t>01</a:t>
            </a:r>
          </a:p>
        </p:txBody>
      </p:sp>
      <p:grpSp>
        <p:nvGrpSpPr>
          <p:cNvPr id="25" name="组合 24"/>
          <p:cNvGrpSpPr/>
          <p:nvPr>
            <p:custDataLst>
              <p:tags r:id="rId14"/>
            </p:custDataLst>
          </p:nvPr>
        </p:nvGrpSpPr>
        <p:grpSpPr>
          <a:xfrm flipH="1">
            <a:off x="2619569" y="2818417"/>
            <a:ext cx="7480300" cy="772476"/>
            <a:chOff x="1321708" y="2773932"/>
            <a:chExt cx="4511235" cy="1267952"/>
          </a:xfrm>
        </p:grpSpPr>
        <p:sp>
          <p:nvSpPr>
            <p:cNvPr id="26" name="平行四边形 25"/>
            <p:cNvSpPr/>
            <p:nvPr>
              <p:custDataLst>
                <p:tags r:id="rId15"/>
              </p:custDataLst>
            </p:nvPr>
          </p:nvSpPr>
          <p:spPr>
            <a:xfrm>
              <a:off x="2218054" y="2773932"/>
              <a:ext cx="3614889" cy="1267843"/>
            </a:xfrm>
            <a:prstGeom prst="parallelogram">
              <a:avLst/>
            </a:prstGeom>
            <a:solidFill>
              <a:schemeClr val="bg1"/>
            </a:solidFill>
            <a:ln>
              <a:noFill/>
            </a:ln>
            <a:effectLst>
              <a:outerShdw blurRad="304800" sx="102000" sy="102000" algn="c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平行四边形 26"/>
            <p:cNvSpPr/>
            <p:nvPr>
              <p:custDataLst>
                <p:tags r:id="rId16"/>
              </p:custDataLst>
            </p:nvPr>
          </p:nvSpPr>
          <p:spPr>
            <a:xfrm>
              <a:off x="2353777" y="2857316"/>
              <a:ext cx="3249942" cy="1086074"/>
            </a:xfrm>
            <a:prstGeom prst="parallelogram">
              <a:avLst/>
            </a:prstGeom>
          </p:spPr>
          <p:txBody>
            <a:bodyPr wrap="square">
              <a:normAutofit fontScale="97500" lnSpcReduction="20000"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5000"/>
                </a:lnSpc>
              </a:pPr>
              <a:r>
                <a:rPr lang="zh-CN" altLang="en-US" sz="28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宋体"/>
                  <a:sym typeface="宋体"/>
                </a:rPr>
                <a:t>锯末的加工利用方式</a:t>
              </a:r>
            </a:p>
          </p:txBody>
        </p:sp>
        <p:sp>
          <p:nvSpPr>
            <p:cNvPr id="28" name="平行四边形 27"/>
            <p:cNvSpPr/>
            <p:nvPr>
              <p:custDataLst>
                <p:tags r:id="rId17"/>
              </p:custDataLst>
            </p:nvPr>
          </p:nvSpPr>
          <p:spPr>
            <a:xfrm>
              <a:off x="1321708" y="2773932"/>
              <a:ext cx="1074961" cy="1267952"/>
            </a:xfrm>
            <a:prstGeom prst="parallelogram">
              <a:avLst/>
            </a:prstGeom>
            <a:solidFill>
              <a:srgbClr val="B6DBE4"/>
            </a:solidFill>
            <a:ln>
              <a:noFill/>
            </a:ln>
            <a:effectLst>
              <a:outerShdw blurRad="304800" sx="102000" sy="102000" algn="c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文本框 29"/>
          <p:cNvSpPr txBox="1"/>
          <p:nvPr>
            <p:custDataLst>
              <p:tags r:id="rId18"/>
            </p:custDataLst>
          </p:nvPr>
        </p:nvSpPr>
        <p:spPr>
          <a:xfrm flipH="1">
            <a:off x="8645084" y="2716985"/>
            <a:ext cx="1134111" cy="959824"/>
          </a:xfrm>
          <a:prstGeom prst="parallelogram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>
                <a:solidFill>
                  <a:schemeClr val="bg1"/>
                </a:solidFill>
                <a:latin typeface="宋体"/>
                <a:sym typeface="宋体"/>
              </a:rPr>
              <a:t>02</a:t>
            </a:r>
          </a:p>
        </p:txBody>
      </p:sp>
      <p:grpSp>
        <p:nvGrpSpPr>
          <p:cNvPr id="32" name="组合 31"/>
          <p:cNvGrpSpPr/>
          <p:nvPr>
            <p:custDataLst>
              <p:tags r:id="rId19"/>
            </p:custDataLst>
          </p:nvPr>
        </p:nvGrpSpPr>
        <p:grpSpPr>
          <a:xfrm flipH="1">
            <a:off x="1254319" y="3998415"/>
            <a:ext cx="7102475" cy="768350"/>
            <a:chOff x="1193800" y="2773932"/>
            <a:chExt cx="4639143" cy="1281341"/>
          </a:xfrm>
        </p:grpSpPr>
        <p:sp>
          <p:nvSpPr>
            <p:cNvPr id="33" name="平行四边形 32"/>
            <p:cNvSpPr/>
            <p:nvPr>
              <p:custDataLst>
                <p:tags r:id="rId20"/>
              </p:custDataLst>
            </p:nvPr>
          </p:nvSpPr>
          <p:spPr>
            <a:xfrm>
              <a:off x="2218054" y="2773932"/>
              <a:ext cx="3614889" cy="1267843"/>
            </a:xfrm>
            <a:prstGeom prst="parallelogram">
              <a:avLst/>
            </a:prstGeom>
            <a:solidFill>
              <a:schemeClr val="bg1"/>
            </a:solidFill>
            <a:ln>
              <a:noFill/>
            </a:ln>
            <a:effectLst>
              <a:outerShdw blurRad="304800" sx="102000" sy="102000" algn="c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平行四边形 33"/>
            <p:cNvSpPr/>
            <p:nvPr>
              <p:custDataLst>
                <p:tags r:id="rId21"/>
              </p:custDataLst>
            </p:nvPr>
          </p:nvSpPr>
          <p:spPr>
            <a:xfrm>
              <a:off x="2353897" y="2815231"/>
              <a:ext cx="3373780" cy="1240042"/>
            </a:xfrm>
            <a:prstGeom prst="parallelogram">
              <a:avLst/>
            </a:prstGeom>
          </p:spPr>
          <p:txBody>
            <a:bodyPr wrap="square">
              <a:normAutofit fontScale="97500" lnSpcReduction="10000"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5000"/>
                </a:lnSpc>
              </a:pPr>
              <a:r>
                <a:rPr lang="zh-CN" altLang="en-US" sz="28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宋体"/>
                  <a:sym typeface="宋体"/>
                </a:rPr>
                <a:t>锯末加工利用的发展趋势</a:t>
              </a:r>
            </a:p>
          </p:txBody>
        </p:sp>
        <p:sp>
          <p:nvSpPr>
            <p:cNvPr id="61" name="平行四边形 60"/>
            <p:cNvSpPr/>
            <p:nvPr>
              <p:custDataLst>
                <p:tags r:id="rId22"/>
              </p:custDataLst>
            </p:nvPr>
          </p:nvSpPr>
          <p:spPr>
            <a:xfrm>
              <a:off x="1193800" y="2773932"/>
              <a:ext cx="1202709" cy="1267843"/>
            </a:xfrm>
            <a:prstGeom prst="parallelogram">
              <a:avLst/>
            </a:prstGeom>
            <a:solidFill>
              <a:srgbClr val="B6DBE4"/>
            </a:solidFill>
            <a:ln>
              <a:noFill/>
            </a:ln>
            <a:effectLst>
              <a:outerShdw blurRad="304800" sx="102000" sy="102000" algn="c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5" name="文本框 64"/>
          <p:cNvSpPr txBox="1"/>
          <p:nvPr>
            <p:custDataLst>
              <p:tags r:id="rId23"/>
            </p:custDataLst>
          </p:nvPr>
        </p:nvSpPr>
        <p:spPr>
          <a:xfrm flipH="1">
            <a:off x="6916820" y="3933276"/>
            <a:ext cx="1137325" cy="880386"/>
          </a:xfrm>
          <a:prstGeom prst="parallelogram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>
                <a:solidFill>
                  <a:schemeClr val="bg1"/>
                </a:solidFill>
                <a:latin typeface="宋体"/>
                <a:sym typeface="宋体"/>
              </a:rPr>
              <a:t>03</a:t>
            </a:r>
          </a:p>
        </p:txBody>
      </p:sp>
      <p:grpSp>
        <p:nvGrpSpPr>
          <p:cNvPr id="67" name="组合 66"/>
          <p:cNvGrpSpPr/>
          <p:nvPr>
            <p:custDataLst>
              <p:tags r:id="rId24"/>
            </p:custDataLst>
          </p:nvPr>
        </p:nvGrpSpPr>
        <p:grpSpPr>
          <a:xfrm flipH="1">
            <a:off x="2691324" y="5201740"/>
            <a:ext cx="7683334" cy="842534"/>
            <a:chOff x="1193800" y="2773932"/>
            <a:chExt cx="4639143" cy="1267843"/>
          </a:xfrm>
        </p:grpSpPr>
        <p:sp>
          <p:nvSpPr>
            <p:cNvPr id="68" name="平行四边形 67"/>
            <p:cNvSpPr/>
            <p:nvPr>
              <p:custDataLst>
                <p:tags r:id="rId25"/>
              </p:custDataLst>
            </p:nvPr>
          </p:nvSpPr>
          <p:spPr>
            <a:xfrm>
              <a:off x="2218054" y="2773932"/>
              <a:ext cx="3614889" cy="1267843"/>
            </a:xfrm>
            <a:prstGeom prst="parallelogram">
              <a:avLst/>
            </a:prstGeom>
            <a:solidFill>
              <a:schemeClr val="bg1"/>
            </a:solidFill>
            <a:ln>
              <a:noFill/>
            </a:ln>
            <a:effectLst>
              <a:outerShdw blurRad="304800" sx="102000" sy="102000" algn="c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平行四边形 68"/>
            <p:cNvSpPr/>
            <p:nvPr>
              <p:custDataLst>
                <p:tags r:id="rId26"/>
              </p:custDataLst>
            </p:nvPr>
          </p:nvSpPr>
          <p:spPr>
            <a:xfrm>
              <a:off x="2353994" y="2945930"/>
              <a:ext cx="3379736" cy="957457"/>
            </a:xfrm>
            <a:prstGeom prst="parallelogram">
              <a:avLst/>
            </a:prstGeom>
          </p:spPr>
          <p:txBody>
            <a:bodyPr wrap="square">
              <a:normAutofit fontScale="92500" lnSpcReduction="20000"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5000"/>
                </a:lnSpc>
              </a:pPr>
              <a:r>
                <a:rPr lang="zh-CN" altLang="en-US" sz="28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宋体"/>
                  <a:sym typeface="宋体"/>
                </a:rPr>
                <a:t>结论与展望</a:t>
              </a:r>
            </a:p>
          </p:txBody>
        </p:sp>
        <p:sp>
          <p:nvSpPr>
            <p:cNvPr id="70" name="平行四边形 69"/>
            <p:cNvSpPr/>
            <p:nvPr>
              <p:custDataLst>
                <p:tags r:id="rId27"/>
              </p:custDataLst>
            </p:nvPr>
          </p:nvSpPr>
          <p:spPr>
            <a:xfrm>
              <a:off x="1193800" y="2773932"/>
              <a:ext cx="1202709" cy="1267843"/>
            </a:xfrm>
            <a:prstGeom prst="parallelogram">
              <a:avLst/>
            </a:prstGeom>
            <a:solidFill>
              <a:srgbClr val="B6DBE4"/>
            </a:solidFill>
            <a:ln>
              <a:noFill/>
            </a:ln>
            <a:effectLst>
              <a:outerShdw blurRad="304800" sx="102000" sy="102000" algn="c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2" name="文本框 71"/>
          <p:cNvSpPr txBox="1"/>
          <p:nvPr>
            <p:custDataLst>
              <p:tags r:id="rId28"/>
            </p:custDataLst>
          </p:nvPr>
        </p:nvSpPr>
        <p:spPr>
          <a:xfrm flipH="1">
            <a:off x="8572694" y="5232221"/>
            <a:ext cx="1702435" cy="889597"/>
          </a:xfrm>
          <a:prstGeom prst="parallelogram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>
                <a:solidFill>
                  <a:schemeClr val="bg1"/>
                </a:solidFill>
                <a:latin typeface="宋体"/>
                <a:sym typeface="宋体"/>
              </a:rPr>
              <a:t>04</a:t>
            </a:r>
          </a:p>
        </p:txBody>
      </p:sp>
      <p:sp>
        <p:nvSpPr>
          <p:cNvPr id="3" name="平行四边形 2"/>
          <p:cNvSpPr/>
          <p:nvPr>
            <p:custDataLst>
              <p:tags r:id="rId29"/>
            </p:custDataLst>
          </p:nvPr>
        </p:nvSpPr>
        <p:spPr>
          <a:xfrm rot="-21420000" flipH="1">
            <a:off x="8232334" y="2837000"/>
            <a:ext cx="400685" cy="753745"/>
          </a:xfrm>
          <a:prstGeom prst="parallelogram">
            <a:avLst>
              <a:gd name="adj" fmla="val 64689"/>
            </a:avLst>
          </a:prstGeom>
          <a:solidFill>
            <a:schemeClr val="accent2"/>
          </a:solidFill>
          <a:ln>
            <a:noFill/>
          </a:ln>
          <a:effectLst>
            <a:outerShdw blurRad="304800" sx="102000" sy="102000" algn="ctr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平行四边形 5"/>
          <p:cNvSpPr/>
          <p:nvPr>
            <p:custDataLst>
              <p:tags r:id="rId30"/>
            </p:custDataLst>
          </p:nvPr>
        </p:nvSpPr>
        <p:spPr>
          <a:xfrm rot="-21420000" flipH="1">
            <a:off x="6422584" y="4007305"/>
            <a:ext cx="400685" cy="732155"/>
          </a:xfrm>
          <a:prstGeom prst="parallelogram">
            <a:avLst>
              <a:gd name="adj" fmla="val 64689"/>
            </a:avLst>
          </a:prstGeom>
          <a:solidFill>
            <a:schemeClr val="accent2"/>
          </a:solidFill>
          <a:ln>
            <a:noFill/>
          </a:ln>
          <a:effectLst>
            <a:outerShdw blurRad="304800" sx="102000" sy="102000" algn="ctr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平行四边形 6"/>
          <p:cNvSpPr/>
          <p:nvPr>
            <p:custDataLst>
              <p:tags r:id="rId31"/>
            </p:custDataLst>
          </p:nvPr>
        </p:nvSpPr>
        <p:spPr>
          <a:xfrm rot="-21420000" flipH="1">
            <a:off x="8252674" y="5113403"/>
            <a:ext cx="400685" cy="952500"/>
          </a:xfrm>
          <a:prstGeom prst="parallelogram">
            <a:avLst>
              <a:gd name="adj" fmla="val 64689"/>
            </a:avLst>
          </a:prstGeom>
          <a:solidFill>
            <a:schemeClr val="accent2"/>
          </a:solidFill>
          <a:ln>
            <a:noFill/>
          </a:ln>
          <a:effectLst>
            <a:outerShdw blurRad="304800" sx="102000" sy="102000" algn="ctr" rotWithShape="0">
              <a:prstClr val="black">
                <a:alpha val="2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Arial"/>
                <a:ea typeface="微软雅黑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269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1" y="1"/>
            <a:ext cx="1638300" cy="558526"/>
          </a:xfrm>
          <a:custGeom>
            <a:gdLst>
              <a:gd name="connsiteX0" fmla="*/ 0 w 3557511"/>
              <a:gd name="connsiteY0" fmla="*/ 0 h 1212820"/>
              <a:gd name="connsiteX1" fmla="*/ 3537584 w 3557511"/>
              <a:gd name="connsiteY1" fmla="*/ 0 h 1212820"/>
              <a:gd name="connsiteX2" fmla="*/ 3557310 w 3557511"/>
              <a:gd name="connsiteY2" fmla="*/ 65600 h 1212820"/>
              <a:gd name="connsiteX3" fmla="*/ 3310567 w 3557511"/>
              <a:gd name="connsiteY3" fmla="*/ 689714 h 1212820"/>
              <a:gd name="connsiteX4" fmla="*/ 2541310 w 3557511"/>
              <a:gd name="connsiteY4" fmla="*/ 791314 h 1212820"/>
              <a:gd name="connsiteX5" fmla="*/ 1815595 w 3557511"/>
              <a:gd name="connsiteY5" fmla="*/ 1212228 h 1212820"/>
              <a:gd name="connsiteX6" fmla="*/ 1191481 w 3557511"/>
              <a:gd name="connsiteY6" fmla="*/ 689714 h 1212820"/>
              <a:gd name="connsiteX7" fmla="*/ 262567 w 3557511"/>
              <a:gd name="connsiteY7" fmla="*/ 283314 h 1212820"/>
              <a:gd name="connsiteX8" fmla="*/ 50863 w 3557511"/>
              <a:gd name="connsiteY8" fmla="*/ 59363 h 12128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7511" h="1212820">
                <a:moveTo>
                  <a:pt x="0" y="0"/>
                </a:moveTo>
                <a:lnTo>
                  <a:pt x="3537584" y="0"/>
                </a:lnTo>
                <a:lnTo>
                  <a:pt x="3557310" y="65600"/>
                </a:lnTo>
                <a:cubicBezTo>
                  <a:pt x="3562148" y="242190"/>
                  <a:pt x="3479900" y="568762"/>
                  <a:pt x="3310567" y="689714"/>
                </a:cubicBezTo>
                <a:cubicBezTo>
                  <a:pt x="3141234" y="810666"/>
                  <a:pt x="2790472" y="704228"/>
                  <a:pt x="2541310" y="791314"/>
                </a:cubicBezTo>
                <a:cubicBezTo>
                  <a:pt x="2292148" y="878400"/>
                  <a:pt x="2040567" y="1229161"/>
                  <a:pt x="1815595" y="1212228"/>
                </a:cubicBezTo>
                <a:cubicBezTo>
                  <a:pt x="1590623" y="1195295"/>
                  <a:pt x="1450319" y="844533"/>
                  <a:pt x="1191481" y="689714"/>
                </a:cubicBezTo>
                <a:cubicBezTo>
                  <a:pt x="932643" y="534895"/>
                  <a:pt x="473024" y="508285"/>
                  <a:pt x="262567" y="283314"/>
                </a:cubicBezTo>
                <a:cubicBezTo>
                  <a:pt x="209953" y="227071"/>
                  <a:pt x="131334" y="148150"/>
                  <a:pt x="50863" y="59363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1270" name="标题 2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638300" y="258419"/>
            <a:ext cx="9906735" cy="544852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宋体"/>
                <a:sym typeface="宋体"/>
              </a:rPr>
              <a:t>锯末加工利用</a:t>
            </a:r>
          </a:p>
        </p:txBody>
      </p:sp>
      <p:sp>
        <p:nvSpPr>
          <p:cNvPr id="11271" name="任意多边形: 形状 4"/>
          <p:cNvSpPr/>
          <p:nvPr userDrawn="1">
            <p:custDataLst>
              <p:tags r:id="rId5"/>
            </p:custDataLst>
          </p:nvPr>
        </p:nvSpPr>
        <p:spPr>
          <a:xfrm>
            <a:off x="494107" y="2"/>
            <a:ext cx="471321" cy="171975"/>
          </a:xfrm>
          <a:custGeom>
            <a:gdLst>
              <a:gd name="connsiteX0" fmla="*/ 0 w 1023457"/>
              <a:gd name="connsiteY0" fmla="*/ 0 h 373439"/>
              <a:gd name="connsiteX1" fmla="*/ 1023457 w 1023457"/>
              <a:gd name="connsiteY1" fmla="*/ 0 h 373439"/>
              <a:gd name="connsiteX2" fmla="*/ 1010074 w 1023457"/>
              <a:gd name="connsiteY2" fmla="*/ 43113 h 373439"/>
              <a:gd name="connsiteX3" fmla="*/ 511728 w 1023457"/>
              <a:gd name="connsiteY3" fmla="*/ 373439 h 373439"/>
              <a:gd name="connsiteX4" fmla="*/ 13383 w 1023457"/>
              <a:gd name="connsiteY4" fmla="*/ 43113 h 373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3457" h="373439">
                <a:moveTo>
                  <a:pt x="0" y="0"/>
                </a:moveTo>
                <a:lnTo>
                  <a:pt x="1023457" y="0"/>
                </a:lnTo>
                <a:lnTo>
                  <a:pt x="1010074" y="43113"/>
                </a:lnTo>
                <a:cubicBezTo>
                  <a:pt x="927968" y="237232"/>
                  <a:pt x="735755" y="373439"/>
                  <a:pt x="511728" y="373439"/>
                </a:cubicBezTo>
                <a:cubicBezTo>
                  <a:pt x="287702" y="373439"/>
                  <a:pt x="95488" y="237232"/>
                  <a:pt x="13383" y="43113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1272" name="任意多边形: 形状 1"/>
          <p:cNvSpPr/>
          <p:nvPr>
            <p:custDataLst>
              <p:tags r:id="rId6"/>
            </p:custDataLst>
          </p:nvPr>
        </p:nvSpPr>
        <p:spPr>
          <a:xfrm>
            <a:off x="9912424" y="5085184"/>
            <a:ext cx="2279576" cy="1778904"/>
          </a:xfrm>
          <a:custGeom>
            <a:gdLst>
              <a:gd name="connsiteX0" fmla="*/ 4423897 w 4423897"/>
              <a:gd name="connsiteY0" fmla="*/ 0 h 3118878"/>
              <a:gd name="connsiteX1" fmla="*/ 4423897 w 4423897"/>
              <a:gd name="connsiteY1" fmla="*/ 3118878 h 3118878"/>
              <a:gd name="connsiteX2" fmla="*/ 69222 w 4423897"/>
              <a:gd name="connsiteY2" fmla="*/ 3118878 h 3118878"/>
              <a:gd name="connsiteX3" fmla="*/ 46933 w 4423897"/>
              <a:gd name="connsiteY3" fmla="*/ 3091340 h 3118878"/>
              <a:gd name="connsiteX4" fmla="*/ 11555 w 4423897"/>
              <a:gd name="connsiteY4" fmla="*/ 2905375 h 3118878"/>
              <a:gd name="connsiteX5" fmla="*/ 476011 w 4423897"/>
              <a:gd name="connsiteY5" fmla="*/ 2310289 h 3118878"/>
              <a:gd name="connsiteX6" fmla="*/ 2420926 w 4423897"/>
              <a:gd name="connsiteY6" fmla="*/ 2063546 h 3118878"/>
              <a:gd name="connsiteX7" fmla="*/ 3480468 w 4423897"/>
              <a:gd name="connsiteY7" fmla="*/ 263775 h 3118878"/>
              <a:gd name="connsiteX8" fmla="*/ 4384890 w 4423897"/>
              <a:gd name="connsiteY8" fmla="*/ 704 h 3118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23897" h="3118878">
                <a:moveTo>
                  <a:pt x="4423897" y="0"/>
                </a:moveTo>
                <a:lnTo>
                  <a:pt x="4423897" y="3118878"/>
                </a:lnTo>
                <a:lnTo>
                  <a:pt x="69222" y="3118878"/>
                </a:lnTo>
                <a:lnTo>
                  <a:pt x="46933" y="3091340"/>
                </a:lnTo>
                <a:cubicBezTo>
                  <a:pt x="10345" y="3040842"/>
                  <a:pt x="-16265" y="2981575"/>
                  <a:pt x="11555" y="2905375"/>
                </a:cubicBezTo>
                <a:cubicBezTo>
                  <a:pt x="67193" y="2752975"/>
                  <a:pt x="74449" y="2450594"/>
                  <a:pt x="476011" y="2310289"/>
                </a:cubicBezTo>
                <a:cubicBezTo>
                  <a:pt x="877573" y="2169984"/>
                  <a:pt x="1920183" y="2404632"/>
                  <a:pt x="2420926" y="2063546"/>
                </a:cubicBezTo>
                <a:cubicBezTo>
                  <a:pt x="2921669" y="1722460"/>
                  <a:pt x="3013592" y="592765"/>
                  <a:pt x="3480468" y="263775"/>
                </a:cubicBezTo>
                <a:cubicBezTo>
                  <a:pt x="3713906" y="99280"/>
                  <a:pt x="4054992" y="20661"/>
                  <a:pt x="4384890" y="704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1267" name="Date Placeholder 3"/>
          <p:cNvSpPr>
            <a:spLocks noGrp="1"/>
          </p:cNvSpPr>
          <p:nvPr>
            <p:ph type="dt" sz="half" idx="4294967295"/>
            <p:custDataLst>
              <p:tags r:id="rId7"/>
            </p:custDataLst>
          </p:nvPr>
        </p:nvSpPr>
        <p:spPr>
          <a:xfrm>
            <a:off x="838200" y="13468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1A7857CE-0B02-4E23-8C71-0AC50F027A2D}" type="datetimeFigureOut">
              <a:rPr lang="zh-CN" altLang="en-US">
                <a:latin typeface="宋体"/>
                <a:sym typeface="宋体"/>
              </a:rPr>
              <a:t>2024/3/9</a:t>
            </a:fld>
            <a:endParaRPr lang="zh-CN" altLang="en-US">
              <a:latin typeface="宋体"/>
              <a:sym typeface="宋体"/>
            </a:endParaRPr>
          </a:p>
        </p:txBody>
      </p:sp>
      <p:sp>
        <p:nvSpPr>
          <p:cNvPr id="11268" name="Slide Number Placeholder 5"/>
          <p:cNvSpPr>
            <a:spLocks noGrp="1"/>
          </p:cNvSpPr>
          <p:nvPr>
            <p:ph type="sldNum" sz="quarter" idx="4294967295"/>
            <p:custDataLst>
              <p:tags r:id="rId8"/>
            </p:custDataLst>
          </p:nvPr>
        </p:nvSpPr>
        <p:spPr>
          <a:xfrm>
            <a:off x="8610600" y="13468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1637C59-ACF1-46EC-AA2B-C1494FFFC09F}" type="slidenum">
              <a:rPr lang="zh-CN" altLang="en-US">
                <a:latin typeface="宋体"/>
                <a:sym typeface="宋体"/>
              </a:rPr>
              <a:t>3</a:t>
            </a:fld>
            <a:endParaRPr lang="zh-CN" altLang="en-US">
              <a:latin typeface="宋体"/>
              <a:sym typeface="宋体"/>
            </a:endParaRPr>
          </a:p>
        </p:txBody>
      </p:sp>
      <p:sp>
        <p:nvSpPr>
          <p:cNvPr id="19" name="任意多边形 10"/>
          <p:cNvSpPr/>
          <p:nvPr>
            <p:custDataLst>
              <p:tags r:id="rId9"/>
            </p:custDataLst>
          </p:nvPr>
        </p:nvSpPr>
        <p:spPr>
          <a:xfrm>
            <a:off x="1124807" y="2360579"/>
            <a:ext cx="1161474" cy="3901535"/>
          </a:xfrm>
          <a:custGeom>
            <a:gdLst>
              <a:gd name="connsiteX0" fmla="*/ 0 w 879400"/>
              <a:gd name="connsiteY0" fmla="*/ 0 h 2003487"/>
              <a:gd name="connsiteX1" fmla="*/ 26376 w 879400"/>
              <a:gd name="connsiteY1" fmla="*/ 0 h 2003487"/>
              <a:gd name="connsiteX2" fmla="*/ 26376 w 879400"/>
              <a:gd name="connsiteY2" fmla="*/ 1125415 h 2003487"/>
              <a:gd name="connsiteX3" fmla="*/ 26064 w 879400"/>
              <a:gd name="connsiteY3" fmla="*/ 1125415 h 2003487"/>
              <a:gd name="connsiteX4" fmla="*/ 29875 w 879400"/>
              <a:gd name="connsiteY4" fmla="*/ 1200872 h 2003487"/>
              <a:gd name="connsiteX5" fmla="*/ 809241 w 879400"/>
              <a:gd name="connsiteY5" fmla="*/ 1975307 h 2003487"/>
              <a:gd name="connsiteX6" fmla="*/ 879400 w 879400"/>
              <a:gd name="connsiteY6" fmla="*/ 1978629 h 2003487"/>
              <a:gd name="connsiteX7" fmla="*/ 868002 w 879400"/>
              <a:gd name="connsiteY7" fmla="*/ 2003487 h 2003487"/>
              <a:gd name="connsiteX8" fmla="*/ 806805 w 879400"/>
              <a:gd name="connsiteY8" fmla="*/ 2000590 h 2003487"/>
              <a:gd name="connsiteX9" fmla="*/ 4608 w 879400"/>
              <a:gd name="connsiteY9" fmla="*/ 1203469 h 2003487"/>
              <a:gd name="connsiteX10" fmla="*/ 666 w 879400"/>
              <a:gd name="connsiteY10" fmla="*/ 1125415 h 2003487"/>
              <a:gd name="connsiteX11" fmla="*/ 0 w 879400"/>
              <a:gd name="connsiteY11" fmla="*/ 1125415 h 2003487"/>
              <a:gd name="connsiteX12" fmla="*/ 0 w 879400"/>
              <a:gd name="connsiteY12" fmla="*/ 1112224 h 2003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79400" h="2003485">
                <a:moveTo>
                  <a:pt x="0" y="0"/>
                </a:moveTo>
                <a:lnTo>
                  <a:pt x="26376" y="0"/>
                </a:lnTo>
                <a:lnTo>
                  <a:pt x="26376" y="1125415"/>
                </a:lnTo>
                <a:lnTo>
                  <a:pt x="26064" y="1125415"/>
                </a:lnTo>
                <a:lnTo>
                  <a:pt x="29875" y="1200872"/>
                </a:lnTo>
                <a:cubicBezTo>
                  <a:pt x="71500" y="1610747"/>
                  <a:pt x="398620" y="1936224"/>
                  <a:pt x="809241" y="1975307"/>
                </a:cubicBezTo>
                <a:lnTo>
                  <a:pt x="879400" y="1978629"/>
                </a:lnTo>
                <a:lnTo>
                  <a:pt x="868002" y="2003487"/>
                </a:lnTo>
                <a:lnTo>
                  <a:pt x="806805" y="2000590"/>
                </a:lnTo>
                <a:cubicBezTo>
                  <a:pt x="384155" y="1960361"/>
                  <a:pt x="47453" y="1625351"/>
                  <a:pt x="4608" y="1203469"/>
                </a:cubicBezTo>
                <a:lnTo>
                  <a:pt x="666" y="1125415"/>
                </a:lnTo>
                <a:lnTo>
                  <a:pt x="0" y="1125415"/>
                </a:lnTo>
                <a:lnTo>
                  <a:pt x="0" y="1112224"/>
                </a:lnTo>
                <a:close/>
              </a:path>
            </a:pathLst>
          </a:custGeom>
          <a:solidFill>
            <a:srgbClr val="BEDAD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椭圆 19"/>
          <p:cNvSpPr/>
          <p:nvPr>
            <p:custDataLst>
              <p:tags r:id="rId10"/>
            </p:custDataLst>
          </p:nvPr>
        </p:nvSpPr>
        <p:spPr>
          <a:xfrm>
            <a:off x="880346" y="1945726"/>
            <a:ext cx="541375" cy="541375"/>
          </a:xfrm>
          <a:prstGeom prst="ellipse">
            <a:avLst/>
          </a:prstGeom>
          <a:solidFill>
            <a:srgbClr val="BEDAD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椭圆 23"/>
          <p:cNvSpPr/>
          <p:nvPr>
            <p:custDataLst>
              <p:tags r:id="rId11"/>
            </p:custDataLst>
          </p:nvPr>
        </p:nvSpPr>
        <p:spPr>
          <a:xfrm>
            <a:off x="1446644" y="4069628"/>
            <a:ext cx="1979736" cy="1979736"/>
          </a:xfrm>
          <a:prstGeom prst="ellipse">
            <a:avLst/>
          </a:prstGeom>
          <a:solidFill>
            <a:srgbClr val="BEDADE"/>
          </a:solidFill>
          <a:ln w="57150">
            <a:solidFill>
              <a:srgbClr val="FFFFFF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矩形 27"/>
          <p:cNvSpPr/>
          <p:nvPr>
            <p:custDataLst>
              <p:tags r:id="rId12"/>
            </p:custDataLst>
          </p:nvPr>
        </p:nvSpPr>
        <p:spPr>
          <a:xfrm>
            <a:off x="1672891" y="1894127"/>
            <a:ext cx="2517111" cy="21755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>
            <a:normAutofit/>
          </a:bodyPr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="0" i="0">
                <a:solidFill>
                  <a:schemeClr val="tx1"/>
                </a:solidFill>
                <a:latin typeface="宋体"/>
                <a:ea typeface="幼圆" panose="02010509060101010101" pitchFamily="49" charset="-122"/>
                <a:sym typeface="宋体"/>
              </a:rPr>
              <a:t>锯末是一种木制加工过程中产生的废料，通常被视为废弃物或低级材料</a:t>
            </a:r>
          </a:p>
        </p:txBody>
      </p:sp>
      <p:sp>
        <p:nvSpPr>
          <p:cNvPr id="30" name="任意多边形 10"/>
          <p:cNvSpPr/>
          <p:nvPr>
            <p:custDataLst>
              <p:tags r:id="rId13"/>
            </p:custDataLst>
          </p:nvPr>
        </p:nvSpPr>
        <p:spPr>
          <a:xfrm>
            <a:off x="4685632" y="2360579"/>
            <a:ext cx="1114383" cy="3901535"/>
          </a:xfrm>
          <a:custGeom>
            <a:gdLst>
              <a:gd name="connsiteX0" fmla="*/ 0 w 879400"/>
              <a:gd name="connsiteY0" fmla="*/ 0 h 2003487"/>
              <a:gd name="connsiteX1" fmla="*/ 26376 w 879400"/>
              <a:gd name="connsiteY1" fmla="*/ 0 h 2003487"/>
              <a:gd name="connsiteX2" fmla="*/ 26376 w 879400"/>
              <a:gd name="connsiteY2" fmla="*/ 1125415 h 2003487"/>
              <a:gd name="connsiteX3" fmla="*/ 26064 w 879400"/>
              <a:gd name="connsiteY3" fmla="*/ 1125415 h 2003487"/>
              <a:gd name="connsiteX4" fmla="*/ 29875 w 879400"/>
              <a:gd name="connsiteY4" fmla="*/ 1200872 h 2003487"/>
              <a:gd name="connsiteX5" fmla="*/ 809241 w 879400"/>
              <a:gd name="connsiteY5" fmla="*/ 1975307 h 2003487"/>
              <a:gd name="connsiteX6" fmla="*/ 879400 w 879400"/>
              <a:gd name="connsiteY6" fmla="*/ 1978629 h 2003487"/>
              <a:gd name="connsiteX7" fmla="*/ 868002 w 879400"/>
              <a:gd name="connsiteY7" fmla="*/ 2003487 h 2003487"/>
              <a:gd name="connsiteX8" fmla="*/ 806805 w 879400"/>
              <a:gd name="connsiteY8" fmla="*/ 2000590 h 2003487"/>
              <a:gd name="connsiteX9" fmla="*/ 4608 w 879400"/>
              <a:gd name="connsiteY9" fmla="*/ 1203469 h 2003487"/>
              <a:gd name="connsiteX10" fmla="*/ 666 w 879400"/>
              <a:gd name="connsiteY10" fmla="*/ 1125415 h 2003487"/>
              <a:gd name="connsiteX11" fmla="*/ 0 w 879400"/>
              <a:gd name="connsiteY11" fmla="*/ 1125415 h 2003487"/>
              <a:gd name="connsiteX12" fmla="*/ 0 w 879400"/>
              <a:gd name="connsiteY12" fmla="*/ 1112224 h 2003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79400" h="2003485">
                <a:moveTo>
                  <a:pt x="0" y="0"/>
                </a:moveTo>
                <a:lnTo>
                  <a:pt x="26376" y="0"/>
                </a:lnTo>
                <a:lnTo>
                  <a:pt x="26376" y="1125415"/>
                </a:lnTo>
                <a:lnTo>
                  <a:pt x="26064" y="1125415"/>
                </a:lnTo>
                <a:lnTo>
                  <a:pt x="29875" y="1200872"/>
                </a:lnTo>
                <a:cubicBezTo>
                  <a:pt x="71500" y="1610747"/>
                  <a:pt x="398620" y="1936224"/>
                  <a:pt x="809241" y="1975307"/>
                </a:cubicBezTo>
                <a:lnTo>
                  <a:pt x="879400" y="1978629"/>
                </a:lnTo>
                <a:lnTo>
                  <a:pt x="868002" y="2003487"/>
                </a:lnTo>
                <a:lnTo>
                  <a:pt x="806805" y="2000590"/>
                </a:lnTo>
                <a:cubicBezTo>
                  <a:pt x="384155" y="1960361"/>
                  <a:pt x="47453" y="1625351"/>
                  <a:pt x="4608" y="1203469"/>
                </a:cubicBezTo>
                <a:lnTo>
                  <a:pt x="666" y="1125415"/>
                </a:lnTo>
                <a:lnTo>
                  <a:pt x="0" y="1125415"/>
                </a:lnTo>
                <a:lnTo>
                  <a:pt x="0" y="1112224"/>
                </a:lnTo>
                <a:close/>
              </a:path>
            </a:pathLst>
          </a:custGeom>
          <a:solidFill>
            <a:srgbClr val="C9CD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椭圆 30"/>
          <p:cNvSpPr/>
          <p:nvPr>
            <p:custDataLst>
              <p:tags r:id="rId14"/>
            </p:custDataLst>
          </p:nvPr>
        </p:nvSpPr>
        <p:spPr>
          <a:xfrm>
            <a:off x="4441172" y="1945726"/>
            <a:ext cx="541375" cy="541375"/>
          </a:xfrm>
          <a:prstGeom prst="ellipse">
            <a:avLst/>
          </a:prstGeom>
          <a:solidFill>
            <a:srgbClr val="C9CD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椭圆 31"/>
          <p:cNvSpPr/>
          <p:nvPr>
            <p:custDataLst>
              <p:tags r:id="rId15"/>
            </p:custDataLst>
          </p:nvPr>
        </p:nvSpPr>
        <p:spPr>
          <a:xfrm>
            <a:off x="5007470" y="4069628"/>
            <a:ext cx="1979736" cy="1979736"/>
          </a:xfrm>
          <a:prstGeom prst="ellipse">
            <a:avLst/>
          </a:prstGeom>
          <a:solidFill>
            <a:srgbClr val="C9CDEA"/>
          </a:solidFill>
          <a:ln w="57150">
            <a:solidFill>
              <a:srgbClr val="FFFFFF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矩形 32"/>
          <p:cNvSpPr/>
          <p:nvPr>
            <p:custDataLst>
              <p:tags r:id="rId16"/>
            </p:custDataLst>
          </p:nvPr>
        </p:nvSpPr>
        <p:spPr>
          <a:xfrm>
            <a:off x="5233717" y="1894127"/>
            <a:ext cx="2517111" cy="21755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>
            <a:normAutofit/>
          </a:bodyPr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="0" i="0">
                <a:solidFill>
                  <a:schemeClr val="tx1"/>
                </a:solidFill>
                <a:latin typeface="宋体"/>
                <a:ea typeface="幼圆" panose="02010509060101010101" pitchFamily="49" charset="-122"/>
                <a:sym typeface="宋体"/>
              </a:rPr>
              <a:t>然而，通过加工利用，锯末可以转化为具有多种用途的高附加值产品，从而实现对木材资源的最大化利用</a:t>
            </a:r>
          </a:p>
        </p:txBody>
      </p:sp>
      <p:sp>
        <p:nvSpPr>
          <p:cNvPr id="34" name="任意多边形 10"/>
          <p:cNvSpPr/>
          <p:nvPr>
            <p:custDataLst>
              <p:tags r:id="rId17"/>
            </p:custDataLst>
          </p:nvPr>
        </p:nvSpPr>
        <p:spPr>
          <a:xfrm>
            <a:off x="8246458" y="2360579"/>
            <a:ext cx="1256885" cy="3901535"/>
          </a:xfrm>
          <a:custGeom>
            <a:gdLst>
              <a:gd name="connsiteX0" fmla="*/ 0 w 879400"/>
              <a:gd name="connsiteY0" fmla="*/ 0 h 2003487"/>
              <a:gd name="connsiteX1" fmla="*/ 26376 w 879400"/>
              <a:gd name="connsiteY1" fmla="*/ 0 h 2003487"/>
              <a:gd name="connsiteX2" fmla="*/ 26376 w 879400"/>
              <a:gd name="connsiteY2" fmla="*/ 1125415 h 2003487"/>
              <a:gd name="connsiteX3" fmla="*/ 26064 w 879400"/>
              <a:gd name="connsiteY3" fmla="*/ 1125415 h 2003487"/>
              <a:gd name="connsiteX4" fmla="*/ 29875 w 879400"/>
              <a:gd name="connsiteY4" fmla="*/ 1200872 h 2003487"/>
              <a:gd name="connsiteX5" fmla="*/ 809241 w 879400"/>
              <a:gd name="connsiteY5" fmla="*/ 1975307 h 2003487"/>
              <a:gd name="connsiteX6" fmla="*/ 879400 w 879400"/>
              <a:gd name="connsiteY6" fmla="*/ 1978629 h 2003487"/>
              <a:gd name="connsiteX7" fmla="*/ 868002 w 879400"/>
              <a:gd name="connsiteY7" fmla="*/ 2003487 h 2003487"/>
              <a:gd name="connsiteX8" fmla="*/ 806805 w 879400"/>
              <a:gd name="connsiteY8" fmla="*/ 2000590 h 2003487"/>
              <a:gd name="connsiteX9" fmla="*/ 4608 w 879400"/>
              <a:gd name="connsiteY9" fmla="*/ 1203469 h 2003487"/>
              <a:gd name="connsiteX10" fmla="*/ 666 w 879400"/>
              <a:gd name="connsiteY10" fmla="*/ 1125415 h 2003487"/>
              <a:gd name="connsiteX11" fmla="*/ 0 w 879400"/>
              <a:gd name="connsiteY11" fmla="*/ 1125415 h 2003487"/>
              <a:gd name="connsiteX12" fmla="*/ 0 w 879400"/>
              <a:gd name="connsiteY12" fmla="*/ 1112224 h 2003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79400" h="2003485">
                <a:moveTo>
                  <a:pt x="0" y="0"/>
                </a:moveTo>
                <a:lnTo>
                  <a:pt x="26376" y="0"/>
                </a:lnTo>
                <a:lnTo>
                  <a:pt x="26376" y="1125415"/>
                </a:lnTo>
                <a:lnTo>
                  <a:pt x="26064" y="1125415"/>
                </a:lnTo>
                <a:lnTo>
                  <a:pt x="29875" y="1200872"/>
                </a:lnTo>
                <a:cubicBezTo>
                  <a:pt x="71500" y="1610747"/>
                  <a:pt x="398620" y="1936224"/>
                  <a:pt x="809241" y="1975307"/>
                </a:cubicBezTo>
                <a:lnTo>
                  <a:pt x="879400" y="1978629"/>
                </a:lnTo>
                <a:lnTo>
                  <a:pt x="868002" y="2003487"/>
                </a:lnTo>
                <a:lnTo>
                  <a:pt x="806805" y="2000590"/>
                </a:lnTo>
                <a:cubicBezTo>
                  <a:pt x="384155" y="1960361"/>
                  <a:pt x="47453" y="1625351"/>
                  <a:pt x="4608" y="1203469"/>
                </a:cubicBezTo>
                <a:lnTo>
                  <a:pt x="666" y="1125415"/>
                </a:lnTo>
                <a:lnTo>
                  <a:pt x="0" y="1125415"/>
                </a:lnTo>
                <a:lnTo>
                  <a:pt x="0" y="1112224"/>
                </a:lnTo>
                <a:close/>
              </a:path>
            </a:pathLst>
          </a:custGeom>
          <a:solidFill>
            <a:srgbClr val="F7E2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椭圆 34"/>
          <p:cNvSpPr/>
          <p:nvPr>
            <p:custDataLst>
              <p:tags r:id="rId18"/>
            </p:custDataLst>
          </p:nvPr>
        </p:nvSpPr>
        <p:spPr>
          <a:xfrm>
            <a:off x="8001998" y="1945726"/>
            <a:ext cx="541375" cy="541375"/>
          </a:xfrm>
          <a:prstGeom prst="ellipse">
            <a:avLst/>
          </a:prstGeom>
          <a:solidFill>
            <a:srgbClr val="F7E2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椭圆 35"/>
          <p:cNvSpPr/>
          <p:nvPr>
            <p:custDataLst>
              <p:tags r:id="rId19"/>
            </p:custDataLst>
          </p:nvPr>
        </p:nvSpPr>
        <p:spPr>
          <a:xfrm>
            <a:off x="8568296" y="4069628"/>
            <a:ext cx="1979736" cy="1979736"/>
          </a:xfrm>
          <a:prstGeom prst="ellipse">
            <a:avLst/>
          </a:prstGeom>
          <a:solidFill>
            <a:srgbClr val="F7E2E9"/>
          </a:solidFill>
          <a:ln w="57150">
            <a:solidFill>
              <a:srgbClr val="FFFFFF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矩形 36"/>
          <p:cNvSpPr/>
          <p:nvPr>
            <p:custDataLst>
              <p:tags r:id="rId20"/>
            </p:custDataLst>
          </p:nvPr>
        </p:nvSpPr>
        <p:spPr>
          <a:xfrm>
            <a:off x="8794543" y="1894127"/>
            <a:ext cx="2517111" cy="21755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>
            <a:normAutofit/>
          </a:bodyPr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幼圆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="0" i="0">
                <a:solidFill>
                  <a:schemeClr val="tx1"/>
                </a:solidFill>
                <a:latin typeface="宋体"/>
                <a:ea typeface="幼圆" panose="02010509060101010101" pitchFamily="49" charset="-122"/>
                <a:sym typeface="宋体"/>
              </a:rPr>
              <a:t>下面将介绍锯末加工利用的几种主要方式</a:t>
            </a:r>
          </a:p>
        </p:txBody>
      </p:sp>
      <p:sp>
        <p:nvSpPr>
          <p:cNvPr id="40" name="KSO_Shape"/>
          <p:cNvSpPr/>
          <p:nvPr>
            <p:custDataLst>
              <p:tags r:id="rId21"/>
            </p:custDataLst>
          </p:nvPr>
        </p:nvSpPr>
        <p:spPr>
          <a:xfrm>
            <a:off x="1855776" y="4712991"/>
            <a:ext cx="1161473" cy="693012"/>
          </a:xfrm>
          <a:custGeom>
            <a:gdLst>
              <a:gd name="T0" fmla="*/ 0 w 5915"/>
              <a:gd name="T1" fmla="*/ 708054 h 3525"/>
              <a:gd name="T2" fmla="*/ 142674 w 5915"/>
              <a:gd name="T3" fmla="*/ 659390 h 3525"/>
              <a:gd name="T4" fmla="*/ 1350730 w 5915"/>
              <a:gd name="T5" fmla="*/ 604602 h 3525"/>
              <a:gd name="T6" fmla="*/ 1307574 w 5915"/>
              <a:gd name="T7" fmla="*/ 647787 h 3525"/>
              <a:gd name="T8" fmla="*/ 1130440 w 5915"/>
              <a:gd name="T9" fmla="*/ 614592 h 3525"/>
              <a:gd name="T10" fmla="*/ 1355239 w 5915"/>
              <a:gd name="T11" fmla="*/ 1009388 h 3525"/>
              <a:gd name="T12" fmla="*/ 1590023 w 5915"/>
              <a:gd name="T13" fmla="*/ 1024858 h 3525"/>
              <a:gd name="T14" fmla="*/ 1856691 w 5915"/>
              <a:gd name="T15" fmla="*/ 840512 h 3525"/>
              <a:gd name="T16" fmla="*/ 1904678 w 5915"/>
              <a:gd name="T17" fmla="*/ 869840 h 3525"/>
              <a:gd name="T18" fmla="*/ 1664097 w 5915"/>
              <a:gd name="T19" fmla="*/ 1062242 h 3525"/>
              <a:gd name="T20" fmla="*/ 1385513 w 5915"/>
              <a:gd name="T21" fmla="*/ 1094148 h 3525"/>
              <a:gd name="T22" fmla="*/ 1084385 w 5915"/>
              <a:gd name="T23" fmla="*/ 894978 h 3525"/>
              <a:gd name="T24" fmla="*/ 919811 w 5915"/>
              <a:gd name="T25" fmla="*/ 912381 h 3525"/>
              <a:gd name="T26" fmla="*/ 837041 w 5915"/>
              <a:gd name="T27" fmla="*/ 816986 h 3525"/>
              <a:gd name="T28" fmla="*/ 674399 w 5915"/>
              <a:gd name="T29" fmla="*/ 752851 h 3525"/>
              <a:gd name="T30" fmla="*/ 959746 w 5915"/>
              <a:gd name="T31" fmla="*/ 727391 h 3525"/>
              <a:gd name="T32" fmla="*/ 1019006 w 5915"/>
              <a:gd name="T33" fmla="*/ 614915 h 3525"/>
              <a:gd name="T34" fmla="*/ 615784 w 5915"/>
              <a:gd name="T35" fmla="*/ 517585 h 3525"/>
              <a:gd name="T36" fmla="*/ 735913 w 5915"/>
              <a:gd name="T37" fmla="*/ 453451 h 3525"/>
              <a:gd name="T38" fmla="*/ 1075689 w 5915"/>
              <a:gd name="T39" fmla="*/ 577852 h 3525"/>
              <a:gd name="T40" fmla="*/ 706283 w 5915"/>
              <a:gd name="T41" fmla="*/ 230110 h 3525"/>
              <a:gd name="T42" fmla="*/ 925930 w 5915"/>
              <a:gd name="T43" fmla="*/ 239778 h 3525"/>
              <a:gd name="T44" fmla="*/ 1478589 w 5915"/>
              <a:gd name="T45" fmla="*/ 279096 h 3525"/>
              <a:gd name="T46" fmla="*/ 1630603 w 5915"/>
              <a:gd name="T47" fmla="*/ 689039 h 3525"/>
              <a:gd name="T48" fmla="*/ 1862166 w 5915"/>
              <a:gd name="T49" fmla="*/ 578819 h 3525"/>
              <a:gd name="T50" fmla="*/ 1903068 w 5915"/>
              <a:gd name="T51" fmla="*/ 617493 h 3525"/>
              <a:gd name="T52" fmla="*/ 1642197 w 5915"/>
              <a:gd name="T53" fmla="*/ 749306 h 3525"/>
              <a:gd name="T54" fmla="*/ 1462486 w 5915"/>
              <a:gd name="T55" fmla="*/ 850181 h 3525"/>
              <a:gd name="T56" fmla="*/ 1728832 w 5915"/>
              <a:gd name="T57" fmla="*/ 810540 h 3525"/>
              <a:gd name="T58" fmla="*/ 1880845 w 5915"/>
              <a:gd name="T59" fmla="*/ 706120 h 3525"/>
              <a:gd name="T60" fmla="*/ 1883100 w 5915"/>
              <a:gd name="T61" fmla="*/ 771544 h 3525"/>
              <a:gd name="T62" fmla="*/ 1541069 w 5915"/>
              <a:gd name="T63" fmla="*/ 925272 h 3525"/>
              <a:gd name="T64" fmla="*/ 1277944 w 5915"/>
              <a:gd name="T65" fmla="*/ 847602 h 3525"/>
              <a:gd name="T66" fmla="*/ 1130440 w 5915"/>
              <a:gd name="T67" fmla="*/ 690651 h 3525"/>
              <a:gd name="T68" fmla="*/ 371660 w 5915"/>
              <a:gd name="T69" fmla="*/ 927851 h 3525"/>
              <a:gd name="T70" fmla="*/ 255396 w 5915"/>
              <a:gd name="T71" fmla="*/ 927851 h 3525"/>
              <a:gd name="T72" fmla="*/ 233817 w 5915"/>
              <a:gd name="T73" fmla="*/ 1067077 h 3525"/>
              <a:gd name="T74" fmla="*/ 385509 w 5915"/>
              <a:gd name="T75" fmla="*/ 1128955 h 3525"/>
              <a:gd name="T76" fmla="*/ 474398 w 5915"/>
              <a:gd name="T77" fmla="*/ 863716 h 3525"/>
              <a:gd name="T78" fmla="*/ 624157 w 5915"/>
              <a:gd name="T79" fmla="*/ 749306 h 3525"/>
              <a:gd name="T80" fmla="*/ 589052 w 5915"/>
              <a:gd name="T81" fmla="*/ 559804 h 3525"/>
              <a:gd name="T82" fmla="*/ 512724 w 5915"/>
              <a:gd name="T83" fmla="*/ 327439 h 3525"/>
              <a:gd name="T84" fmla="*/ 587442 w 5915"/>
              <a:gd name="T85" fmla="*/ 90239 h 3525"/>
              <a:gd name="T86" fmla="*/ 505960 w 5915"/>
              <a:gd name="T87" fmla="*/ 0 h 3525"/>
              <a:gd name="T88" fmla="*/ 408053 w 5915"/>
              <a:gd name="T89" fmla="*/ 137937 h 3525"/>
              <a:gd name="T90" fmla="*/ 218358 w 5915"/>
              <a:gd name="T91" fmla="*/ 556259 h 3525"/>
              <a:gd name="T92" fmla="*/ 208697 w 5915"/>
              <a:gd name="T93" fmla="*/ 737382 h 3525"/>
              <a:gd name="T94" fmla="*/ 345573 w 5915"/>
              <a:gd name="T95" fmla="*/ 853403 h 3525"/>
              <a:gd name="T96" fmla="*/ 370050 w 5915"/>
              <a:gd name="T97" fmla="*/ 550136 h 3525"/>
              <a:gd name="T98" fmla="*/ 310468 w 5915"/>
              <a:gd name="T99" fmla="*/ 763487 h 3525"/>
              <a:gd name="T100" fmla="*/ 257972 w 5915"/>
              <a:gd name="T101" fmla="*/ 639086 h 3525"/>
              <a:gd name="T102" fmla="*/ 474076 w 5915"/>
              <a:gd name="T103" fmla="*/ 797649 h 3525"/>
              <a:gd name="T104" fmla="*/ 570051 w 5915"/>
              <a:gd name="T105" fmla="*/ 681627 h 3525"/>
              <a:gd name="T106" fmla="*/ 490501 w 5915"/>
              <a:gd name="T107" fmla="*/ 577208 h 3525"/>
              <a:gd name="T108" fmla="*/ 494044 w 5915"/>
              <a:gd name="T109" fmla="*/ 77992 h 3525"/>
              <a:gd name="T110" fmla="*/ 523996 w 5915"/>
              <a:gd name="T111" fmla="*/ 153406 h 3525"/>
              <a:gd name="T112" fmla="*/ 29952 w 5915"/>
              <a:gd name="T113" fmla="*/ 1111552 h 3525"/>
              <a:gd name="T114" fmla="*/ 9340 w 5915"/>
              <a:gd name="T115" fmla="*/ 1059342 h 3525"/>
              <a:gd name="T116" fmla="*/ 49598 w 5915"/>
              <a:gd name="T117" fmla="*/ 1105106 h 3525"/>
              <a:gd name="T118" fmla="*/ 644 w 5915"/>
              <a:gd name="T119" fmla="*/ 331951 h 3525"/>
              <a:gd name="T120" fmla="*/ 321096 w 5915"/>
              <a:gd name="T121" fmla="*/ 195948 h 3525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</a:gdLst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0" t="0" r="r" b="b"/>
            <a:pathLst>
              <a:path w="5915" h="3525">
                <a:moveTo>
                  <a:pt x="148" y="2277"/>
                </a:moveTo>
                <a:lnTo>
                  <a:pt x="148" y="2277"/>
                </a:lnTo>
                <a:lnTo>
                  <a:pt x="139" y="2282"/>
                </a:lnTo>
                <a:lnTo>
                  <a:pt x="131" y="2286"/>
                </a:lnTo>
                <a:lnTo>
                  <a:pt x="122" y="2289"/>
                </a:lnTo>
                <a:lnTo>
                  <a:pt x="112" y="2291"/>
                </a:lnTo>
                <a:lnTo>
                  <a:pt x="103" y="2292"/>
                </a:lnTo>
                <a:lnTo>
                  <a:pt x="94" y="2292"/>
                </a:lnTo>
                <a:lnTo>
                  <a:pt x="85" y="2292"/>
                </a:lnTo>
                <a:lnTo>
                  <a:pt x="76" y="2290"/>
                </a:lnTo>
                <a:lnTo>
                  <a:pt x="67" y="2288"/>
                </a:lnTo>
                <a:lnTo>
                  <a:pt x="58" y="2285"/>
                </a:lnTo>
                <a:lnTo>
                  <a:pt x="51" y="2281"/>
                </a:lnTo>
                <a:lnTo>
                  <a:pt x="43" y="2276"/>
                </a:lnTo>
                <a:lnTo>
                  <a:pt x="35" y="2270"/>
                </a:lnTo>
                <a:lnTo>
                  <a:pt x="28" y="2265"/>
                </a:lnTo>
                <a:lnTo>
                  <a:pt x="22" y="2257"/>
                </a:lnTo>
                <a:lnTo>
                  <a:pt x="16" y="2249"/>
                </a:lnTo>
                <a:lnTo>
                  <a:pt x="12" y="2241"/>
                </a:lnTo>
                <a:lnTo>
                  <a:pt x="7" y="2232"/>
                </a:lnTo>
                <a:lnTo>
                  <a:pt x="4" y="2223"/>
                </a:lnTo>
                <a:lnTo>
                  <a:pt x="2" y="2214"/>
                </a:lnTo>
                <a:lnTo>
                  <a:pt x="0" y="2206"/>
                </a:lnTo>
                <a:lnTo>
                  <a:pt x="0" y="2197"/>
                </a:lnTo>
                <a:lnTo>
                  <a:pt x="0" y="2187"/>
                </a:lnTo>
                <a:lnTo>
                  <a:pt x="3" y="2178"/>
                </a:lnTo>
                <a:lnTo>
                  <a:pt x="5" y="2169"/>
                </a:lnTo>
                <a:lnTo>
                  <a:pt x="8" y="2161"/>
                </a:lnTo>
                <a:lnTo>
                  <a:pt x="12" y="2152"/>
                </a:lnTo>
                <a:lnTo>
                  <a:pt x="16" y="2144"/>
                </a:lnTo>
                <a:lnTo>
                  <a:pt x="22" y="2136"/>
                </a:lnTo>
                <a:lnTo>
                  <a:pt x="28" y="2130"/>
                </a:lnTo>
                <a:lnTo>
                  <a:pt x="35" y="2124"/>
                </a:lnTo>
                <a:lnTo>
                  <a:pt x="44" y="2117"/>
                </a:lnTo>
                <a:lnTo>
                  <a:pt x="73" y="2099"/>
                </a:lnTo>
                <a:lnTo>
                  <a:pt x="109" y="2076"/>
                </a:lnTo>
                <a:lnTo>
                  <a:pt x="157" y="2047"/>
                </a:lnTo>
                <a:lnTo>
                  <a:pt x="217" y="2013"/>
                </a:lnTo>
                <a:lnTo>
                  <a:pt x="287" y="1973"/>
                </a:lnTo>
                <a:lnTo>
                  <a:pt x="368" y="1928"/>
                </a:lnTo>
                <a:lnTo>
                  <a:pt x="460" y="1880"/>
                </a:lnTo>
                <a:lnTo>
                  <a:pt x="454" y="1908"/>
                </a:lnTo>
                <a:lnTo>
                  <a:pt x="450" y="1936"/>
                </a:lnTo>
                <a:lnTo>
                  <a:pt x="446" y="1964"/>
                </a:lnTo>
                <a:lnTo>
                  <a:pt x="444" y="1990"/>
                </a:lnTo>
                <a:lnTo>
                  <a:pt x="443" y="2018"/>
                </a:lnTo>
                <a:lnTo>
                  <a:pt x="443" y="2046"/>
                </a:lnTo>
                <a:lnTo>
                  <a:pt x="444" y="2074"/>
                </a:lnTo>
                <a:lnTo>
                  <a:pt x="445" y="2102"/>
                </a:lnTo>
                <a:lnTo>
                  <a:pt x="380" y="2138"/>
                </a:lnTo>
                <a:lnTo>
                  <a:pt x="322" y="2171"/>
                </a:lnTo>
                <a:lnTo>
                  <a:pt x="270" y="2201"/>
                </a:lnTo>
                <a:lnTo>
                  <a:pt x="228" y="2227"/>
                </a:lnTo>
                <a:lnTo>
                  <a:pt x="169" y="2263"/>
                </a:lnTo>
                <a:lnTo>
                  <a:pt x="148" y="2277"/>
                </a:lnTo>
                <a:close/>
                <a:moveTo>
                  <a:pt x="4592" y="2112"/>
                </a:moveTo>
                <a:lnTo>
                  <a:pt x="4592" y="1225"/>
                </a:lnTo>
                <a:lnTo>
                  <a:pt x="3694" y="1356"/>
                </a:lnTo>
                <a:lnTo>
                  <a:pt x="3744" y="1404"/>
                </a:lnTo>
                <a:lnTo>
                  <a:pt x="3792" y="1451"/>
                </a:lnTo>
                <a:lnTo>
                  <a:pt x="3836" y="1496"/>
                </a:lnTo>
                <a:lnTo>
                  <a:pt x="3879" y="1540"/>
                </a:lnTo>
                <a:lnTo>
                  <a:pt x="3958" y="1624"/>
                </a:lnTo>
                <a:lnTo>
                  <a:pt x="4030" y="1702"/>
                </a:lnTo>
                <a:lnTo>
                  <a:pt x="4098" y="1776"/>
                </a:lnTo>
                <a:lnTo>
                  <a:pt x="4131" y="1811"/>
                </a:lnTo>
                <a:lnTo>
                  <a:pt x="4163" y="1844"/>
                </a:lnTo>
                <a:lnTo>
                  <a:pt x="4194" y="1876"/>
                </a:lnTo>
                <a:lnTo>
                  <a:pt x="4227" y="1906"/>
                </a:lnTo>
                <a:lnTo>
                  <a:pt x="4258" y="1934"/>
                </a:lnTo>
                <a:lnTo>
                  <a:pt x="4290" y="1960"/>
                </a:lnTo>
                <a:lnTo>
                  <a:pt x="4322" y="1985"/>
                </a:lnTo>
                <a:lnTo>
                  <a:pt x="4356" y="2008"/>
                </a:lnTo>
                <a:lnTo>
                  <a:pt x="4392" y="2031"/>
                </a:lnTo>
                <a:lnTo>
                  <a:pt x="4427" y="2049"/>
                </a:lnTo>
                <a:lnTo>
                  <a:pt x="4465" y="2068"/>
                </a:lnTo>
                <a:lnTo>
                  <a:pt x="4505" y="2084"/>
                </a:lnTo>
                <a:lnTo>
                  <a:pt x="4548" y="2099"/>
                </a:lnTo>
                <a:lnTo>
                  <a:pt x="4592" y="2112"/>
                </a:lnTo>
                <a:close/>
                <a:moveTo>
                  <a:pt x="3510" y="1444"/>
                </a:moveTo>
                <a:lnTo>
                  <a:pt x="3510" y="1444"/>
                </a:lnTo>
                <a:lnTo>
                  <a:pt x="3568" y="1499"/>
                </a:lnTo>
                <a:lnTo>
                  <a:pt x="3622" y="1550"/>
                </a:lnTo>
                <a:lnTo>
                  <a:pt x="3674" y="1601"/>
                </a:lnTo>
                <a:lnTo>
                  <a:pt x="3723" y="1650"/>
                </a:lnTo>
                <a:lnTo>
                  <a:pt x="3767" y="1697"/>
                </a:lnTo>
                <a:lnTo>
                  <a:pt x="3811" y="1743"/>
                </a:lnTo>
                <a:lnTo>
                  <a:pt x="3890" y="1830"/>
                </a:lnTo>
                <a:lnTo>
                  <a:pt x="3961" y="1907"/>
                </a:lnTo>
                <a:lnTo>
                  <a:pt x="4028" y="1978"/>
                </a:lnTo>
                <a:lnTo>
                  <a:pt x="4060" y="2010"/>
                </a:lnTo>
                <a:lnTo>
                  <a:pt x="4094" y="2043"/>
                </a:lnTo>
                <a:lnTo>
                  <a:pt x="4126" y="2073"/>
                </a:lnTo>
                <a:lnTo>
                  <a:pt x="4160" y="2102"/>
                </a:lnTo>
                <a:lnTo>
                  <a:pt x="4120" y="2109"/>
                </a:lnTo>
                <a:lnTo>
                  <a:pt x="4082" y="2119"/>
                </a:lnTo>
                <a:lnTo>
                  <a:pt x="4045" y="2131"/>
                </a:lnTo>
                <a:lnTo>
                  <a:pt x="4009" y="2144"/>
                </a:lnTo>
                <a:lnTo>
                  <a:pt x="3994" y="2152"/>
                </a:lnTo>
                <a:lnTo>
                  <a:pt x="3977" y="2161"/>
                </a:lnTo>
                <a:lnTo>
                  <a:pt x="3961" y="2169"/>
                </a:lnTo>
                <a:lnTo>
                  <a:pt x="3947" y="2179"/>
                </a:lnTo>
                <a:lnTo>
                  <a:pt x="3932" y="2188"/>
                </a:lnTo>
                <a:lnTo>
                  <a:pt x="3919" y="2198"/>
                </a:lnTo>
                <a:lnTo>
                  <a:pt x="3905" y="2208"/>
                </a:lnTo>
                <a:lnTo>
                  <a:pt x="3893" y="2219"/>
                </a:lnTo>
                <a:lnTo>
                  <a:pt x="3854" y="2183"/>
                </a:lnTo>
                <a:lnTo>
                  <a:pt x="3812" y="2146"/>
                </a:lnTo>
                <a:lnTo>
                  <a:pt x="3768" y="2109"/>
                </a:lnTo>
                <a:lnTo>
                  <a:pt x="3723" y="2070"/>
                </a:lnTo>
                <a:lnTo>
                  <a:pt x="3674" y="2029"/>
                </a:lnTo>
                <a:lnTo>
                  <a:pt x="3622" y="1989"/>
                </a:lnTo>
                <a:lnTo>
                  <a:pt x="3568" y="1949"/>
                </a:lnTo>
                <a:lnTo>
                  <a:pt x="3510" y="1907"/>
                </a:lnTo>
                <a:lnTo>
                  <a:pt x="3510" y="1444"/>
                </a:lnTo>
                <a:close/>
                <a:moveTo>
                  <a:pt x="3510" y="2143"/>
                </a:moveTo>
                <a:lnTo>
                  <a:pt x="3510" y="2557"/>
                </a:lnTo>
                <a:lnTo>
                  <a:pt x="3510" y="2572"/>
                </a:lnTo>
                <a:lnTo>
                  <a:pt x="3508" y="2587"/>
                </a:lnTo>
                <a:lnTo>
                  <a:pt x="3505" y="2601"/>
                </a:lnTo>
                <a:lnTo>
                  <a:pt x="3501" y="2616"/>
                </a:lnTo>
                <a:lnTo>
                  <a:pt x="3544" y="2640"/>
                </a:lnTo>
                <a:lnTo>
                  <a:pt x="3586" y="2666"/>
                </a:lnTo>
                <a:lnTo>
                  <a:pt x="3625" y="2690"/>
                </a:lnTo>
                <a:lnTo>
                  <a:pt x="3662" y="2715"/>
                </a:lnTo>
                <a:lnTo>
                  <a:pt x="3734" y="2764"/>
                </a:lnTo>
                <a:lnTo>
                  <a:pt x="3800" y="2811"/>
                </a:lnTo>
                <a:lnTo>
                  <a:pt x="3861" y="2858"/>
                </a:lnTo>
                <a:lnTo>
                  <a:pt x="3918" y="2902"/>
                </a:lnTo>
                <a:lnTo>
                  <a:pt x="3971" y="2946"/>
                </a:lnTo>
                <a:lnTo>
                  <a:pt x="4021" y="2987"/>
                </a:lnTo>
                <a:lnTo>
                  <a:pt x="4098" y="3050"/>
                </a:lnTo>
                <a:lnTo>
                  <a:pt x="4135" y="3079"/>
                </a:lnTo>
                <a:lnTo>
                  <a:pt x="4172" y="3106"/>
                </a:lnTo>
                <a:lnTo>
                  <a:pt x="4208" y="3132"/>
                </a:lnTo>
                <a:lnTo>
                  <a:pt x="4244" y="3154"/>
                </a:lnTo>
                <a:lnTo>
                  <a:pt x="4281" y="3175"/>
                </a:lnTo>
                <a:lnTo>
                  <a:pt x="4299" y="3184"/>
                </a:lnTo>
                <a:lnTo>
                  <a:pt x="4318" y="3193"/>
                </a:lnTo>
                <a:lnTo>
                  <a:pt x="4338" y="3201"/>
                </a:lnTo>
                <a:lnTo>
                  <a:pt x="4358" y="3209"/>
                </a:lnTo>
                <a:lnTo>
                  <a:pt x="4378" y="3215"/>
                </a:lnTo>
                <a:lnTo>
                  <a:pt x="4398" y="3221"/>
                </a:lnTo>
                <a:lnTo>
                  <a:pt x="4419" y="3226"/>
                </a:lnTo>
                <a:lnTo>
                  <a:pt x="4442" y="3231"/>
                </a:lnTo>
                <a:lnTo>
                  <a:pt x="4464" y="3234"/>
                </a:lnTo>
                <a:lnTo>
                  <a:pt x="4487" y="3238"/>
                </a:lnTo>
                <a:lnTo>
                  <a:pt x="4511" y="3240"/>
                </a:lnTo>
                <a:lnTo>
                  <a:pt x="4535" y="3241"/>
                </a:lnTo>
                <a:lnTo>
                  <a:pt x="4561" y="3242"/>
                </a:lnTo>
                <a:lnTo>
                  <a:pt x="4588" y="3241"/>
                </a:lnTo>
                <a:lnTo>
                  <a:pt x="4614" y="3240"/>
                </a:lnTo>
                <a:lnTo>
                  <a:pt x="4643" y="3239"/>
                </a:lnTo>
                <a:lnTo>
                  <a:pt x="4672" y="3235"/>
                </a:lnTo>
                <a:lnTo>
                  <a:pt x="4703" y="3232"/>
                </a:lnTo>
                <a:lnTo>
                  <a:pt x="4764" y="3222"/>
                </a:lnTo>
                <a:lnTo>
                  <a:pt x="4823" y="3210"/>
                </a:lnTo>
                <a:lnTo>
                  <a:pt x="4881" y="3195"/>
                </a:lnTo>
                <a:lnTo>
                  <a:pt x="4937" y="3180"/>
                </a:lnTo>
                <a:lnTo>
                  <a:pt x="4991" y="3162"/>
                </a:lnTo>
                <a:lnTo>
                  <a:pt x="5044" y="3142"/>
                </a:lnTo>
                <a:lnTo>
                  <a:pt x="5094" y="3121"/>
                </a:lnTo>
                <a:lnTo>
                  <a:pt x="5143" y="3098"/>
                </a:lnTo>
                <a:lnTo>
                  <a:pt x="5191" y="3076"/>
                </a:lnTo>
                <a:lnTo>
                  <a:pt x="5235" y="3051"/>
                </a:lnTo>
                <a:lnTo>
                  <a:pt x="5280" y="3026"/>
                </a:lnTo>
                <a:lnTo>
                  <a:pt x="5321" y="3000"/>
                </a:lnTo>
                <a:lnTo>
                  <a:pt x="5361" y="2975"/>
                </a:lnTo>
                <a:lnTo>
                  <a:pt x="5399" y="2949"/>
                </a:lnTo>
                <a:lnTo>
                  <a:pt x="5436" y="2922"/>
                </a:lnTo>
                <a:lnTo>
                  <a:pt x="5469" y="2897"/>
                </a:lnTo>
                <a:lnTo>
                  <a:pt x="5503" y="2870"/>
                </a:lnTo>
                <a:lnTo>
                  <a:pt x="5533" y="2844"/>
                </a:lnTo>
                <a:lnTo>
                  <a:pt x="5561" y="2820"/>
                </a:lnTo>
                <a:lnTo>
                  <a:pt x="5588" y="2795"/>
                </a:lnTo>
                <a:lnTo>
                  <a:pt x="5634" y="2751"/>
                </a:lnTo>
                <a:lnTo>
                  <a:pt x="5673" y="2710"/>
                </a:lnTo>
                <a:lnTo>
                  <a:pt x="5705" y="2676"/>
                </a:lnTo>
                <a:lnTo>
                  <a:pt x="5726" y="2650"/>
                </a:lnTo>
                <a:lnTo>
                  <a:pt x="5745" y="2628"/>
                </a:lnTo>
                <a:lnTo>
                  <a:pt x="5750" y="2620"/>
                </a:lnTo>
                <a:lnTo>
                  <a:pt x="5757" y="2613"/>
                </a:lnTo>
                <a:lnTo>
                  <a:pt x="5765" y="2608"/>
                </a:lnTo>
                <a:lnTo>
                  <a:pt x="5773" y="2603"/>
                </a:lnTo>
                <a:lnTo>
                  <a:pt x="5780" y="2599"/>
                </a:lnTo>
                <a:lnTo>
                  <a:pt x="5789" y="2596"/>
                </a:lnTo>
                <a:lnTo>
                  <a:pt x="5798" y="2593"/>
                </a:lnTo>
                <a:lnTo>
                  <a:pt x="5807" y="2591"/>
                </a:lnTo>
                <a:lnTo>
                  <a:pt x="5816" y="2590"/>
                </a:lnTo>
                <a:lnTo>
                  <a:pt x="5825" y="2590"/>
                </a:lnTo>
                <a:lnTo>
                  <a:pt x="5834" y="2591"/>
                </a:lnTo>
                <a:lnTo>
                  <a:pt x="5843" y="2593"/>
                </a:lnTo>
                <a:lnTo>
                  <a:pt x="5852" y="2596"/>
                </a:lnTo>
                <a:lnTo>
                  <a:pt x="5861" y="2600"/>
                </a:lnTo>
                <a:lnTo>
                  <a:pt x="5870" y="2605"/>
                </a:lnTo>
                <a:lnTo>
                  <a:pt x="5877" y="2609"/>
                </a:lnTo>
                <a:lnTo>
                  <a:pt x="5885" y="2616"/>
                </a:lnTo>
                <a:lnTo>
                  <a:pt x="5892" y="2622"/>
                </a:lnTo>
                <a:lnTo>
                  <a:pt x="5898" y="2630"/>
                </a:lnTo>
                <a:lnTo>
                  <a:pt x="5902" y="2638"/>
                </a:lnTo>
                <a:lnTo>
                  <a:pt x="5906" y="2646"/>
                </a:lnTo>
                <a:lnTo>
                  <a:pt x="5910" y="2655"/>
                </a:lnTo>
                <a:lnTo>
                  <a:pt x="5912" y="2664"/>
                </a:lnTo>
                <a:lnTo>
                  <a:pt x="5914" y="2673"/>
                </a:lnTo>
                <a:lnTo>
                  <a:pt x="5915" y="2681"/>
                </a:lnTo>
                <a:lnTo>
                  <a:pt x="5915" y="2690"/>
                </a:lnTo>
                <a:lnTo>
                  <a:pt x="5914" y="2699"/>
                </a:lnTo>
                <a:lnTo>
                  <a:pt x="5912" y="2708"/>
                </a:lnTo>
                <a:lnTo>
                  <a:pt x="5910" y="2717"/>
                </a:lnTo>
                <a:lnTo>
                  <a:pt x="5906" y="2726"/>
                </a:lnTo>
                <a:lnTo>
                  <a:pt x="5901" y="2735"/>
                </a:lnTo>
                <a:lnTo>
                  <a:pt x="5896" y="2743"/>
                </a:lnTo>
                <a:lnTo>
                  <a:pt x="5875" y="2767"/>
                </a:lnTo>
                <a:lnTo>
                  <a:pt x="5851" y="2796"/>
                </a:lnTo>
                <a:lnTo>
                  <a:pt x="5817" y="2834"/>
                </a:lnTo>
                <a:lnTo>
                  <a:pt x="5773" y="2880"/>
                </a:lnTo>
                <a:lnTo>
                  <a:pt x="5748" y="2904"/>
                </a:lnTo>
                <a:lnTo>
                  <a:pt x="5720" y="2930"/>
                </a:lnTo>
                <a:lnTo>
                  <a:pt x="5690" y="2958"/>
                </a:lnTo>
                <a:lnTo>
                  <a:pt x="5659" y="2986"/>
                </a:lnTo>
                <a:lnTo>
                  <a:pt x="5624" y="3014"/>
                </a:lnTo>
                <a:lnTo>
                  <a:pt x="5589" y="3044"/>
                </a:lnTo>
                <a:lnTo>
                  <a:pt x="5550" y="3073"/>
                </a:lnTo>
                <a:lnTo>
                  <a:pt x="5510" y="3102"/>
                </a:lnTo>
                <a:lnTo>
                  <a:pt x="5466" y="3132"/>
                </a:lnTo>
                <a:lnTo>
                  <a:pt x="5422" y="3161"/>
                </a:lnTo>
                <a:lnTo>
                  <a:pt x="5375" y="3190"/>
                </a:lnTo>
                <a:lnTo>
                  <a:pt x="5326" y="3218"/>
                </a:lnTo>
                <a:lnTo>
                  <a:pt x="5274" y="3244"/>
                </a:lnTo>
                <a:lnTo>
                  <a:pt x="5222" y="3271"/>
                </a:lnTo>
                <a:lnTo>
                  <a:pt x="5167" y="3296"/>
                </a:lnTo>
                <a:lnTo>
                  <a:pt x="5111" y="3319"/>
                </a:lnTo>
                <a:lnTo>
                  <a:pt x="5051" y="3341"/>
                </a:lnTo>
                <a:lnTo>
                  <a:pt x="4990" y="3361"/>
                </a:lnTo>
                <a:lnTo>
                  <a:pt x="4928" y="3379"/>
                </a:lnTo>
                <a:lnTo>
                  <a:pt x="4896" y="3388"/>
                </a:lnTo>
                <a:lnTo>
                  <a:pt x="4863" y="3395"/>
                </a:lnTo>
                <a:lnTo>
                  <a:pt x="4831" y="3403"/>
                </a:lnTo>
                <a:lnTo>
                  <a:pt x="4797" y="3409"/>
                </a:lnTo>
                <a:lnTo>
                  <a:pt x="4764" y="3415"/>
                </a:lnTo>
                <a:lnTo>
                  <a:pt x="4729" y="3419"/>
                </a:lnTo>
                <a:lnTo>
                  <a:pt x="4691" y="3425"/>
                </a:lnTo>
                <a:lnTo>
                  <a:pt x="4655" y="3428"/>
                </a:lnTo>
                <a:lnTo>
                  <a:pt x="4619" y="3430"/>
                </a:lnTo>
                <a:lnTo>
                  <a:pt x="4585" y="3433"/>
                </a:lnTo>
                <a:lnTo>
                  <a:pt x="4552" y="3433"/>
                </a:lnTo>
                <a:lnTo>
                  <a:pt x="4521" y="3433"/>
                </a:lnTo>
                <a:lnTo>
                  <a:pt x="4490" y="3432"/>
                </a:lnTo>
                <a:lnTo>
                  <a:pt x="4461" y="3429"/>
                </a:lnTo>
                <a:lnTo>
                  <a:pt x="4432" y="3425"/>
                </a:lnTo>
                <a:lnTo>
                  <a:pt x="4405" y="3421"/>
                </a:lnTo>
                <a:lnTo>
                  <a:pt x="4378" y="3416"/>
                </a:lnTo>
                <a:lnTo>
                  <a:pt x="4351" y="3409"/>
                </a:lnTo>
                <a:lnTo>
                  <a:pt x="4327" y="3403"/>
                </a:lnTo>
                <a:lnTo>
                  <a:pt x="4302" y="3395"/>
                </a:lnTo>
                <a:lnTo>
                  <a:pt x="4278" y="3386"/>
                </a:lnTo>
                <a:lnTo>
                  <a:pt x="4254" y="3377"/>
                </a:lnTo>
                <a:lnTo>
                  <a:pt x="4231" y="3367"/>
                </a:lnTo>
                <a:lnTo>
                  <a:pt x="4209" y="3356"/>
                </a:lnTo>
                <a:lnTo>
                  <a:pt x="4186" y="3343"/>
                </a:lnTo>
                <a:lnTo>
                  <a:pt x="4165" y="3331"/>
                </a:lnTo>
                <a:lnTo>
                  <a:pt x="4143" y="3318"/>
                </a:lnTo>
                <a:lnTo>
                  <a:pt x="4122" y="3304"/>
                </a:lnTo>
                <a:lnTo>
                  <a:pt x="4078" y="3274"/>
                </a:lnTo>
                <a:lnTo>
                  <a:pt x="4035" y="3243"/>
                </a:lnTo>
                <a:lnTo>
                  <a:pt x="3991" y="3209"/>
                </a:lnTo>
                <a:lnTo>
                  <a:pt x="3900" y="3133"/>
                </a:lnTo>
                <a:lnTo>
                  <a:pt x="3850" y="3093"/>
                </a:lnTo>
                <a:lnTo>
                  <a:pt x="3797" y="3049"/>
                </a:lnTo>
                <a:lnTo>
                  <a:pt x="3742" y="3006"/>
                </a:lnTo>
                <a:lnTo>
                  <a:pt x="3681" y="2960"/>
                </a:lnTo>
                <a:lnTo>
                  <a:pt x="3616" y="2913"/>
                </a:lnTo>
                <a:lnTo>
                  <a:pt x="3544" y="2865"/>
                </a:lnTo>
                <a:lnTo>
                  <a:pt x="3506" y="2841"/>
                </a:lnTo>
                <a:lnTo>
                  <a:pt x="3467" y="2816"/>
                </a:lnTo>
                <a:lnTo>
                  <a:pt x="3426" y="2792"/>
                </a:lnTo>
                <a:lnTo>
                  <a:pt x="3384" y="2767"/>
                </a:lnTo>
                <a:lnTo>
                  <a:pt x="3367" y="2777"/>
                </a:lnTo>
                <a:lnTo>
                  <a:pt x="3350" y="2787"/>
                </a:lnTo>
                <a:lnTo>
                  <a:pt x="3334" y="2797"/>
                </a:lnTo>
                <a:lnTo>
                  <a:pt x="3315" y="2806"/>
                </a:lnTo>
                <a:lnTo>
                  <a:pt x="3296" y="2814"/>
                </a:lnTo>
                <a:lnTo>
                  <a:pt x="3277" y="2822"/>
                </a:lnTo>
                <a:lnTo>
                  <a:pt x="3257" y="2830"/>
                </a:lnTo>
                <a:lnTo>
                  <a:pt x="3236" y="2835"/>
                </a:lnTo>
                <a:lnTo>
                  <a:pt x="3214" y="2842"/>
                </a:lnTo>
                <a:lnTo>
                  <a:pt x="3193" y="2846"/>
                </a:lnTo>
                <a:lnTo>
                  <a:pt x="3171" y="2851"/>
                </a:lnTo>
                <a:lnTo>
                  <a:pt x="3149" y="2854"/>
                </a:lnTo>
                <a:lnTo>
                  <a:pt x="3125" y="2858"/>
                </a:lnTo>
                <a:lnTo>
                  <a:pt x="3102" y="2860"/>
                </a:lnTo>
                <a:lnTo>
                  <a:pt x="3078" y="2861"/>
                </a:lnTo>
                <a:lnTo>
                  <a:pt x="3054" y="2861"/>
                </a:lnTo>
                <a:lnTo>
                  <a:pt x="3030" y="2861"/>
                </a:lnTo>
                <a:lnTo>
                  <a:pt x="3007" y="2860"/>
                </a:lnTo>
                <a:lnTo>
                  <a:pt x="2985" y="2858"/>
                </a:lnTo>
                <a:lnTo>
                  <a:pt x="2961" y="2855"/>
                </a:lnTo>
                <a:lnTo>
                  <a:pt x="2940" y="2852"/>
                </a:lnTo>
                <a:lnTo>
                  <a:pt x="2918" y="2847"/>
                </a:lnTo>
                <a:lnTo>
                  <a:pt x="2897" y="2843"/>
                </a:lnTo>
                <a:lnTo>
                  <a:pt x="2877" y="2837"/>
                </a:lnTo>
                <a:lnTo>
                  <a:pt x="2856" y="2831"/>
                </a:lnTo>
                <a:lnTo>
                  <a:pt x="2836" y="2824"/>
                </a:lnTo>
                <a:lnTo>
                  <a:pt x="2817" y="2817"/>
                </a:lnTo>
                <a:lnTo>
                  <a:pt x="2799" y="2810"/>
                </a:lnTo>
                <a:lnTo>
                  <a:pt x="2781" y="2801"/>
                </a:lnTo>
                <a:lnTo>
                  <a:pt x="2764" y="2792"/>
                </a:lnTo>
                <a:lnTo>
                  <a:pt x="2747" y="2782"/>
                </a:lnTo>
                <a:lnTo>
                  <a:pt x="2732" y="2772"/>
                </a:lnTo>
                <a:lnTo>
                  <a:pt x="2716" y="2762"/>
                </a:lnTo>
                <a:lnTo>
                  <a:pt x="2702" y="2751"/>
                </a:lnTo>
                <a:lnTo>
                  <a:pt x="2688" y="2739"/>
                </a:lnTo>
                <a:lnTo>
                  <a:pt x="2676" y="2727"/>
                </a:lnTo>
                <a:lnTo>
                  <a:pt x="2664" y="2715"/>
                </a:lnTo>
                <a:lnTo>
                  <a:pt x="2652" y="2701"/>
                </a:lnTo>
                <a:lnTo>
                  <a:pt x="2642" y="2689"/>
                </a:lnTo>
                <a:lnTo>
                  <a:pt x="2634" y="2675"/>
                </a:lnTo>
                <a:lnTo>
                  <a:pt x="2626" y="2661"/>
                </a:lnTo>
                <a:lnTo>
                  <a:pt x="2618" y="2647"/>
                </a:lnTo>
                <a:lnTo>
                  <a:pt x="2612" y="2632"/>
                </a:lnTo>
                <a:lnTo>
                  <a:pt x="2607" y="2618"/>
                </a:lnTo>
                <a:lnTo>
                  <a:pt x="2602" y="2603"/>
                </a:lnTo>
                <a:lnTo>
                  <a:pt x="2600" y="2588"/>
                </a:lnTo>
                <a:lnTo>
                  <a:pt x="2598" y="2572"/>
                </a:lnTo>
                <a:lnTo>
                  <a:pt x="2598" y="2557"/>
                </a:lnTo>
                <a:lnTo>
                  <a:pt x="2599" y="2535"/>
                </a:lnTo>
                <a:lnTo>
                  <a:pt x="2602" y="2513"/>
                </a:lnTo>
                <a:lnTo>
                  <a:pt x="2608" y="2493"/>
                </a:lnTo>
                <a:lnTo>
                  <a:pt x="2616" y="2472"/>
                </a:lnTo>
                <a:lnTo>
                  <a:pt x="2580" y="2467"/>
                </a:lnTo>
                <a:lnTo>
                  <a:pt x="2543" y="2464"/>
                </a:lnTo>
                <a:lnTo>
                  <a:pt x="2506" y="2462"/>
                </a:lnTo>
                <a:lnTo>
                  <a:pt x="2471" y="2461"/>
                </a:lnTo>
                <a:lnTo>
                  <a:pt x="2434" y="2460"/>
                </a:lnTo>
                <a:lnTo>
                  <a:pt x="2397" y="2460"/>
                </a:lnTo>
                <a:lnTo>
                  <a:pt x="2359" y="2461"/>
                </a:lnTo>
                <a:lnTo>
                  <a:pt x="2323" y="2462"/>
                </a:lnTo>
                <a:lnTo>
                  <a:pt x="2286" y="2464"/>
                </a:lnTo>
                <a:lnTo>
                  <a:pt x="2248" y="2467"/>
                </a:lnTo>
                <a:lnTo>
                  <a:pt x="2211" y="2471"/>
                </a:lnTo>
                <a:lnTo>
                  <a:pt x="2173" y="2475"/>
                </a:lnTo>
                <a:lnTo>
                  <a:pt x="2098" y="2486"/>
                </a:lnTo>
                <a:lnTo>
                  <a:pt x="2023" y="2500"/>
                </a:lnTo>
                <a:lnTo>
                  <a:pt x="2040" y="2470"/>
                </a:lnTo>
                <a:lnTo>
                  <a:pt x="2055" y="2440"/>
                </a:lnTo>
                <a:lnTo>
                  <a:pt x="2069" y="2407"/>
                </a:lnTo>
                <a:lnTo>
                  <a:pt x="2082" y="2375"/>
                </a:lnTo>
                <a:lnTo>
                  <a:pt x="2094" y="2336"/>
                </a:lnTo>
                <a:lnTo>
                  <a:pt x="2104" y="2297"/>
                </a:lnTo>
                <a:lnTo>
                  <a:pt x="2148" y="2290"/>
                </a:lnTo>
                <a:lnTo>
                  <a:pt x="2191" y="2286"/>
                </a:lnTo>
                <a:lnTo>
                  <a:pt x="2234" y="2281"/>
                </a:lnTo>
                <a:lnTo>
                  <a:pt x="2278" y="2277"/>
                </a:lnTo>
                <a:lnTo>
                  <a:pt x="2321" y="2275"/>
                </a:lnTo>
                <a:lnTo>
                  <a:pt x="2364" y="2272"/>
                </a:lnTo>
                <a:lnTo>
                  <a:pt x="2407" y="2272"/>
                </a:lnTo>
                <a:lnTo>
                  <a:pt x="2450" y="2272"/>
                </a:lnTo>
                <a:lnTo>
                  <a:pt x="2493" y="2274"/>
                </a:lnTo>
                <a:lnTo>
                  <a:pt x="2535" y="2276"/>
                </a:lnTo>
                <a:lnTo>
                  <a:pt x="2578" y="2278"/>
                </a:lnTo>
                <a:lnTo>
                  <a:pt x="2620" y="2282"/>
                </a:lnTo>
                <a:lnTo>
                  <a:pt x="2661" y="2288"/>
                </a:lnTo>
                <a:lnTo>
                  <a:pt x="2704" y="2295"/>
                </a:lnTo>
                <a:lnTo>
                  <a:pt x="2745" y="2302"/>
                </a:lnTo>
                <a:lnTo>
                  <a:pt x="2786" y="2310"/>
                </a:lnTo>
                <a:lnTo>
                  <a:pt x="2815" y="2298"/>
                </a:lnTo>
                <a:lnTo>
                  <a:pt x="2845" y="2287"/>
                </a:lnTo>
                <a:lnTo>
                  <a:pt x="2878" y="2277"/>
                </a:lnTo>
                <a:lnTo>
                  <a:pt x="2911" y="2268"/>
                </a:lnTo>
                <a:lnTo>
                  <a:pt x="2945" y="2261"/>
                </a:lnTo>
                <a:lnTo>
                  <a:pt x="2980" y="2257"/>
                </a:lnTo>
                <a:lnTo>
                  <a:pt x="3017" y="2253"/>
                </a:lnTo>
                <a:lnTo>
                  <a:pt x="3054" y="2253"/>
                </a:lnTo>
                <a:lnTo>
                  <a:pt x="3078" y="2253"/>
                </a:lnTo>
                <a:lnTo>
                  <a:pt x="3102" y="2255"/>
                </a:lnTo>
                <a:lnTo>
                  <a:pt x="3125" y="2257"/>
                </a:lnTo>
                <a:lnTo>
                  <a:pt x="3149" y="2259"/>
                </a:lnTo>
                <a:lnTo>
                  <a:pt x="3171" y="2263"/>
                </a:lnTo>
                <a:lnTo>
                  <a:pt x="3193" y="2268"/>
                </a:lnTo>
                <a:lnTo>
                  <a:pt x="3214" y="2272"/>
                </a:lnTo>
                <a:lnTo>
                  <a:pt x="3236" y="2278"/>
                </a:lnTo>
                <a:lnTo>
                  <a:pt x="3257" y="2285"/>
                </a:lnTo>
                <a:lnTo>
                  <a:pt x="3277" y="2291"/>
                </a:lnTo>
                <a:lnTo>
                  <a:pt x="3296" y="2299"/>
                </a:lnTo>
                <a:lnTo>
                  <a:pt x="3315" y="2308"/>
                </a:lnTo>
                <a:lnTo>
                  <a:pt x="3334" y="2317"/>
                </a:lnTo>
                <a:lnTo>
                  <a:pt x="3350" y="2326"/>
                </a:lnTo>
                <a:lnTo>
                  <a:pt x="3367" y="2336"/>
                </a:lnTo>
                <a:lnTo>
                  <a:pt x="3384" y="2347"/>
                </a:lnTo>
                <a:lnTo>
                  <a:pt x="3384" y="2051"/>
                </a:lnTo>
                <a:lnTo>
                  <a:pt x="3332" y="2016"/>
                </a:lnTo>
                <a:lnTo>
                  <a:pt x="3279" y="1980"/>
                </a:lnTo>
                <a:lnTo>
                  <a:pt x="3223" y="1945"/>
                </a:lnTo>
                <a:lnTo>
                  <a:pt x="3164" y="1908"/>
                </a:lnTo>
                <a:lnTo>
                  <a:pt x="3103" y="1872"/>
                </a:lnTo>
                <a:lnTo>
                  <a:pt x="3038" y="1835"/>
                </a:lnTo>
                <a:lnTo>
                  <a:pt x="2970" y="1798"/>
                </a:lnTo>
                <a:lnTo>
                  <a:pt x="2900" y="1761"/>
                </a:lnTo>
                <a:lnTo>
                  <a:pt x="2871" y="1746"/>
                </a:lnTo>
                <a:lnTo>
                  <a:pt x="2842" y="1733"/>
                </a:lnTo>
                <a:lnTo>
                  <a:pt x="2813" y="1720"/>
                </a:lnTo>
                <a:lnTo>
                  <a:pt x="2784" y="1707"/>
                </a:lnTo>
                <a:lnTo>
                  <a:pt x="2754" y="1695"/>
                </a:lnTo>
                <a:lnTo>
                  <a:pt x="2725" y="1685"/>
                </a:lnTo>
                <a:lnTo>
                  <a:pt x="2695" y="1674"/>
                </a:lnTo>
                <a:lnTo>
                  <a:pt x="2665" y="1665"/>
                </a:lnTo>
                <a:lnTo>
                  <a:pt x="2603" y="1647"/>
                </a:lnTo>
                <a:lnTo>
                  <a:pt x="2542" y="1633"/>
                </a:lnTo>
                <a:lnTo>
                  <a:pt x="2481" y="1620"/>
                </a:lnTo>
                <a:lnTo>
                  <a:pt x="2418" y="1610"/>
                </a:lnTo>
                <a:lnTo>
                  <a:pt x="2356" y="1603"/>
                </a:lnTo>
                <a:lnTo>
                  <a:pt x="2294" y="1597"/>
                </a:lnTo>
                <a:lnTo>
                  <a:pt x="2230" y="1594"/>
                </a:lnTo>
                <a:lnTo>
                  <a:pt x="2166" y="1593"/>
                </a:lnTo>
                <a:lnTo>
                  <a:pt x="2103" y="1594"/>
                </a:lnTo>
                <a:lnTo>
                  <a:pt x="2039" y="1596"/>
                </a:lnTo>
                <a:lnTo>
                  <a:pt x="1976" y="1600"/>
                </a:lnTo>
                <a:lnTo>
                  <a:pt x="1912" y="1606"/>
                </a:lnTo>
                <a:lnTo>
                  <a:pt x="1889" y="1585"/>
                </a:lnTo>
                <a:lnTo>
                  <a:pt x="1864" y="1565"/>
                </a:lnTo>
                <a:lnTo>
                  <a:pt x="1839" y="1547"/>
                </a:lnTo>
                <a:lnTo>
                  <a:pt x="1813" y="1529"/>
                </a:lnTo>
                <a:lnTo>
                  <a:pt x="1785" y="1513"/>
                </a:lnTo>
                <a:lnTo>
                  <a:pt x="1757" y="1499"/>
                </a:lnTo>
                <a:lnTo>
                  <a:pt x="1729" y="1486"/>
                </a:lnTo>
                <a:lnTo>
                  <a:pt x="1700" y="1474"/>
                </a:lnTo>
                <a:lnTo>
                  <a:pt x="1673" y="1464"/>
                </a:lnTo>
                <a:lnTo>
                  <a:pt x="1645" y="1457"/>
                </a:lnTo>
                <a:lnTo>
                  <a:pt x="1728" y="1441"/>
                </a:lnTo>
                <a:lnTo>
                  <a:pt x="1814" y="1429"/>
                </a:lnTo>
                <a:lnTo>
                  <a:pt x="1899" y="1419"/>
                </a:lnTo>
                <a:lnTo>
                  <a:pt x="1941" y="1414"/>
                </a:lnTo>
                <a:lnTo>
                  <a:pt x="1985" y="1411"/>
                </a:lnTo>
                <a:lnTo>
                  <a:pt x="2027" y="1407"/>
                </a:lnTo>
                <a:lnTo>
                  <a:pt x="2071" y="1406"/>
                </a:lnTo>
                <a:lnTo>
                  <a:pt x="2113" y="1405"/>
                </a:lnTo>
                <a:lnTo>
                  <a:pt x="2156" y="1404"/>
                </a:lnTo>
                <a:lnTo>
                  <a:pt x="2199" y="1404"/>
                </a:lnTo>
                <a:lnTo>
                  <a:pt x="2242" y="1406"/>
                </a:lnTo>
                <a:lnTo>
                  <a:pt x="2285" y="1407"/>
                </a:lnTo>
                <a:lnTo>
                  <a:pt x="2327" y="1411"/>
                </a:lnTo>
                <a:lnTo>
                  <a:pt x="2369" y="1414"/>
                </a:lnTo>
                <a:lnTo>
                  <a:pt x="2413" y="1419"/>
                </a:lnTo>
                <a:lnTo>
                  <a:pt x="2455" y="1424"/>
                </a:lnTo>
                <a:lnTo>
                  <a:pt x="2496" y="1431"/>
                </a:lnTo>
                <a:lnTo>
                  <a:pt x="2539" y="1439"/>
                </a:lnTo>
                <a:lnTo>
                  <a:pt x="2581" y="1448"/>
                </a:lnTo>
                <a:lnTo>
                  <a:pt x="2622" y="1457"/>
                </a:lnTo>
                <a:lnTo>
                  <a:pt x="2664" y="1468"/>
                </a:lnTo>
                <a:lnTo>
                  <a:pt x="2705" y="1479"/>
                </a:lnTo>
                <a:lnTo>
                  <a:pt x="2746" y="1491"/>
                </a:lnTo>
                <a:lnTo>
                  <a:pt x="2787" y="1506"/>
                </a:lnTo>
                <a:lnTo>
                  <a:pt x="2828" y="1520"/>
                </a:lnTo>
                <a:lnTo>
                  <a:pt x="2868" y="1537"/>
                </a:lnTo>
                <a:lnTo>
                  <a:pt x="2908" y="1554"/>
                </a:lnTo>
                <a:lnTo>
                  <a:pt x="2948" y="1572"/>
                </a:lnTo>
                <a:lnTo>
                  <a:pt x="2987" y="1591"/>
                </a:lnTo>
                <a:lnTo>
                  <a:pt x="3043" y="1621"/>
                </a:lnTo>
                <a:lnTo>
                  <a:pt x="3096" y="1650"/>
                </a:lnTo>
                <a:lnTo>
                  <a:pt x="3149" y="1679"/>
                </a:lnTo>
                <a:lnTo>
                  <a:pt x="3199" y="1708"/>
                </a:lnTo>
                <a:lnTo>
                  <a:pt x="3248" y="1736"/>
                </a:lnTo>
                <a:lnTo>
                  <a:pt x="3295" y="1765"/>
                </a:lnTo>
                <a:lnTo>
                  <a:pt x="3340" y="1793"/>
                </a:lnTo>
                <a:lnTo>
                  <a:pt x="3384" y="1821"/>
                </a:lnTo>
                <a:lnTo>
                  <a:pt x="3384" y="1357"/>
                </a:lnTo>
                <a:lnTo>
                  <a:pt x="3384" y="1335"/>
                </a:lnTo>
                <a:lnTo>
                  <a:pt x="3331" y="1293"/>
                </a:lnTo>
                <a:lnTo>
                  <a:pt x="3278" y="1249"/>
                </a:lnTo>
                <a:lnTo>
                  <a:pt x="3221" y="1206"/>
                </a:lnTo>
                <a:lnTo>
                  <a:pt x="3161" y="1161"/>
                </a:lnTo>
                <a:lnTo>
                  <a:pt x="3098" y="1115"/>
                </a:lnTo>
                <a:lnTo>
                  <a:pt x="3033" y="1069"/>
                </a:lnTo>
                <a:lnTo>
                  <a:pt x="2964" y="1022"/>
                </a:lnTo>
                <a:lnTo>
                  <a:pt x="2892" y="974"/>
                </a:lnTo>
                <a:lnTo>
                  <a:pt x="2836" y="941"/>
                </a:lnTo>
                <a:lnTo>
                  <a:pt x="2781" y="908"/>
                </a:lnTo>
                <a:lnTo>
                  <a:pt x="2724" y="879"/>
                </a:lnTo>
                <a:lnTo>
                  <a:pt x="2667" y="852"/>
                </a:lnTo>
                <a:lnTo>
                  <a:pt x="2609" y="828"/>
                </a:lnTo>
                <a:lnTo>
                  <a:pt x="2551" y="806"/>
                </a:lnTo>
                <a:lnTo>
                  <a:pt x="2492" y="784"/>
                </a:lnTo>
                <a:lnTo>
                  <a:pt x="2433" y="767"/>
                </a:lnTo>
                <a:lnTo>
                  <a:pt x="2374" y="751"/>
                </a:lnTo>
                <a:lnTo>
                  <a:pt x="2314" y="737"/>
                </a:lnTo>
                <a:lnTo>
                  <a:pt x="2253" y="724"/>
                </a:lnTo>
                <a:lnTo>
                  <a:pt x="2193" y="714"/>
                </a:lnTo>
                <a:lnTo>
                  <a:pt x="2132" y="705"/>
                </a:lnTo>
                <a:lnTo>
                  <a:pt x="2072" y="699"/>
                </a:lnTo>
                <a:lnTo>
                  <a:pt x="2010" y="693"/>
                </a:lnTo>
                <a:lnTo>
                  <a:pt x="1950" y="690"/>
                </a:lnTo>
                <a:lnTo>
                  <a:pt x="1961" y="648"/>
                </a:lnTo>
                <a:lnTo>
                  <a:pt x="1970" y="607"/>
                </a:lnTo>
                <a:lnTo>
                  <a:pt x="1977" y="565"/>
                </a:lnTo>
                <a:lnTo>
                  <a:pt x="1983" y="523"/>
                </a:lnTo>
                <a:lnTo>
                  <a:pt x="1985" y="502"/>
                </a:lnTo>
                <a:lnTo>
                  <a:pt x="2049" y="507"/>
                </a:lnTo>
                <a:lnTo>
                  <a:pt x="2114" y="514"/>
                </a:lnTo>
                <a:lnTo>
                  <a:pt x="2179" y="521"/>
                </a:lnTo>
                <a:lnTo>
                  <a:pt x="2243" y="531"/>
                </a:lnTo>
                <a:lnTo>
                  <a:pt x="2308" y="543"/>
                </a:lnTo>
                <a:lnTo>
                  <a:pt x="2373" y="556"/>
                </a:lnTo>
                <a:lnTo>
                  <a:pt x="2437" y="572"/>
                </a:lnTo>
                <a:lnTo>
                  <a:pt x="2501" y="589"/>
                </a:lnTo>
                <a:lnTo>
                  <a:pt x="2564" y="609"/>
                </a:lnTo>
                <a:lnTo>
                  <a:pt x="2628" y="632"/>
                </a:lnTo>
                <a:lnTo>
                  <a:pt x="2690" y="656"/>
                </a:lnTo>
                <a:lnTo>
                  <a:pt x="2753" y="683"/>
                </a:lnTo>
                <a:lnTo>
                  <a:pt x="2814" y="712"/>
                </a:lnTo>
                <a:lnTo>
                  <a:pt x="2875" y="744"/>
                </a:lnTo>
                <a:lnTo>
                  <a:pt x="2936" y="779"/>
                </a:lnTo>
                <a:lnTo>
                  <a:pt x="2966" y="797"/>
                </a:lnTo>
                <a:lnTo>
                  <a:pt x="2995" y="816"/>
                </a:lnTo>
                <a:lnTo>
                  <a:pt x="3053" y="854"/>
                </a:lnTo>
                <a:lnTo>
                  <a:pt x="3107" y="890"/>
                </a:lnTo>
                <a:lnTo>
                  <a:pt x="3161" y="927"/>
                </a:lnTo>
                <a:lnTo>
                  <a:pt x="3212" y="964"/>
                </a:lnTo>
                <a:lnTo>
                  <a:pt x="3262" y="1000"/>
                </a:lnTo>
                <a:lnTo>
                  <a:pt x="3309" y="1035"/>
                </a:lnTo>
                <a:lnTo>
                  <a:pt x="3400" y="1104"/>
                </a:lnTo>
                <a:lnTo>
                  <a:pt x="3409" y="1089"/>
                </a:lnTo>
                <a:lnTo>
                  <a:pt x="3421" y="1074"/>
                </a:lnTo>
                <a:lnTo>
                  <a:pt x="3434" y="1061"/>
                </a:lnTo>
                <a:lnTo>
                  <a:pt x="3451" y="1050"/>
                </a:lnTo>
                <a:lnTo>
                  <a:pt x="3470" y="1039"/>
                </a:lnTo>
                <a:lnTo>
                  <a:pt x="3491" y="1030"/>
                </a:lnTo>
                <a:lnTo>
                  <a:pt x="3515" y="1022"/>
                </a:lnTo>
                <a:lnTo>
                  <a:pt x="3542" y="1016"/>
                </a:lnTo>
                <a:lnTo>
                  <a:pt x="4544" y="869"/>
                </a:lnTo>
                <a:lnTo>
                  <a:pt x="4569" y="867"/>
                </a:lnTo>
                <a:lnTo>
                  <a:pt x="4591" y="866"/>
                </a:lnTo>
                <a:lnTo>
                  <a:pt x="4611" y="867"/>
                </a:lnTo>
                <a:lnTo>
                  <a:pt x="4629" y="871"/>
                </a:lnTo>
                <a:lnTo>
                  <a:pt x="4645" y="877"/>
                </a:lnTo>
                <a:lnTo>
                  <a:pt x="4659" y="885"/>
                </a:lnTo>
                <a:lnTo>
                  <a:pt x="4671" y="894"/>
                </a:lnTo>
                <a:lnTo>
                  <a:pt x="4681" y="905"/>
                </a:lnTo>
                <a:lnTo>
                  <a:pt x="4690" y="917"/>
                </a:lnTo>
                <a:lnTo>
                  <a:pt x="4698" y="932"/>
                </a:lnTo>
                <a:lnTo>
                  <a:pt x="4704" y="946"/>
                </a:lnTo>
                <a:lnTo>
                  <a:pt x="4709" y="963"/>
                </a:lnTo>
                <a:lnTo>
                  <a:pt x="4713" y="981"/>
                </a:lnTo>
                <a:lnTo>
                  <a:pt x="4715" y="1000"/>
                </a:lnTo>
                <a:lnTo>
                  <a:pt x="4717" y="1019"/>
                </a:lnTo>
                <a:lnTo>
                  <a:pt x="4718" y="1040"/>
                </a:lnTo>
                <a:lnTo>
                  <a:pt x="4718" y="1162"/>
                </a:lnTo>
                <a:lnTo>
                  <a:pt x="4718" y="2136"/>
                </a:lnTo>
                <a:lnTo>
                  <a:pt x="4727" y="2138"/>
                </a:lnTo>
                <a:lnTo>
                  <a:pt x="4787" y="2143"/>
                </a:lnTo>
                <a:lnTo>
                  <a:pt x="4846" y="2146"/>
                </a:lnTo>
                <a:lnTo>
                  <a:pt x="4903" y="2148"/>
                </a:lnTo>
                <a:lnTo>
                  <a:pt x="4958" y="2146"/>
                </a:lnTo>
                <a:lnTo>
                  <a:pt x="5011" y="2143"/>
                </a:lnTo>
                <a:lnTo>
                  <a:pt x="5063" y="2138"/>
                </a:lnTo>
                <a:lnTo>
                  <a:pt x="5113" y="2131"/>
                </a:lnTo>
                <a:lnTo>
                  <a:pt x="5162" y="2122"/>
                </a:lnTo>
                <a:lnTo>
                  <a:pt x="5208" y="2111"/>
                </a:lnTo>
                <a:lnTo>
                  <a:pt x="5252" y="2100"/>
                </a:lnTo>
                <a:lnTo>
                  <a:pt x="5296" y="2086"/>
                </a:lnTo>
                <a:lnTo>
                  <a:pt x="5337" y="2072"/>
                </a:lnTo>
                <a:lnTo>
                  <a:pt x="5376" y="2057"/>
                </a:lnTo>
                <a:lnTo>
                  <a:pt x="5414" y="2042"/>
                </a:lnTo>
                <a:lnTo>
                  <a:pt x="5448" y="2025"/>
                </a:lnTo>
                <a:lnTo>
                  <a:pt x="5483" y="2008"/>
                </a:lnTo>
                <a:lnTo>
                  <a:pt x="5514" y="1992"/>
                </a:lnTo>
                <a:lnTo>
                  <a:pt x="5544" y="1975"/>
                </a:lnTo>
                <a:lnTo>
                  <a:pt x="5572" y="1957"/>
                </a:lnTo>
                <a:lnTo>
                  <a:pt x="5598" y="1940"/>
                </a:lnTo>
                <a:lnTo>
                  <a:pt x="5622" y="1925"/>
                </a:lnTo>
                <a:lnTo>
                  <a:pt x="5644" y="1909"/>
                </a:lnTo>
                <a:lnTo>
                  <a:pt x="5682" y="1880"/>
                </a:lnTo>
                <a:lnTo>
                  <a:pt x="5711" y="1854"/>
                </a:lnTo>
                <a:lnTo>
                  <a:pt x="5734" y="1835"/>
                </a:lnTo>
                <a:lnTo>
                  <a:pt x="5752" y="1818"/>
                </a:lnTo>
                <a:lnTo>
                  <a:pt x="5758" y="1811"/>
                </a:lnTo>
                <a:lnTo>
                  <a:pt x="5766" y="1805"/>
                </a:lnTo>
                <a:lnTo>
                  <a:pt x="5774" y="1800"/>
                </a:lnTo>
                <a:lnTo>
                  <a:pt x="5782" y="1796"/>
                </a:lnTo>
                <a:lnTo>
                  <a:pt x="5791" y="1793"/>
                </a:lnTo>
                <a:lnTo>
                  <a:pt x="5799" y="1790"/>
                </a:lnTo>
                <a:lnTo>
                  <a:pt x="5808" y="1789"/>
                </a:lnTo>
                <a:lnTo>
                  <a:pt x="5817" y="1788"/>
                </a:lnTo>
                <a:lnTo>
                  <a:pt x="5826" y="1788"/>
                </a:lnTo>
                <a:lnTo>
                  <a:pt x="5835" y="1789"/>
                </a:lnTo>
                <a:lnTo>
                  <a:pt x="5844" y="1791"/>
                </a:lnTo>
                <a:lnTo>
                  <a:pt x="5853" y="1794"/>
                </a:lnTo>
                <a:lnTo>
                  <a:pt x="5862" y="1798"/>
                </a:lnTo>
                <a:lnTo>
                  <a:pt x="5870" y="1802"/>
                </a:lnTo>
                <a:lnTo>
                  <a:pt x="5877" y="1808"/>
                </a:lnTo>
                <a:lnTo>
                  <a:pt x="5885" y="1814"/>
                </a:lnTo>
                <a:lnTo>
                  <a:pt x="5892" y="1821"/>
                </a:lnTo>
                <a:lnTo>
                  <a:pt x="5898" y="1829"/>
                </a:lnTo>
                <a:lnTo>
                  <a:pt x="5903" y="1837"/>
                </a:lnTo>
                <a:lnTo>
                  <a:pt x="5906" y="1844"/>
                </a:lnTo>
                <a:lnTo>
                  <a:pt x="5910" y="1853"/>
                </a:lnTo>
                <a:lnTo>
                  <a:pt x="5913" y="1862"/>
                </a:lnTo>
                <a:lnTo>
                  <a:pt x="5914" y="1871"/>
                </a:lnTo>
                <a:lnTo>
                  <a:pt x="5915" y="1880"/>
                </a:lnTo>
                <a:lnTo>
                  <a:pt x="5915" y="1889"/>
                </a:lnTo>
                <a:lnTo>
                  <a:pt x="5914" y="1898"/>
                </a:lnTo>
                <a:lnTo>
                  <a:pt x="5912" y="1907"/>
                </a:lnTo>
                <a:lnTo>
                  <a:pt x="5909" y="1916"/>
                </a:lnTo>
                <a:lnTo>
                  <a:pt x="5905" y="1925"/>
                </a:lnTo>
                <a:lnTo>
                  <a:pt x="5901" y="1932"/>
                </a:lnTo>
                <a:lnTo>
                  <a:pt x="5895" y="1940"/>
                </a:lnTo>
                <a:lnTo>
                  <a:pt x="5890" y="1948"/>
                </a:lnTo>
                <a:lnTo>
                  <a:pt x="5869" y="1968"/>
                </a:lnTo>
                <a:lnTo>
                  <a:pt x="5844" y="1990"/>
                </a:lnTo>
                <a:lnTo>
                  <a:pt x="5809" y="2019"/>
                </a:lnTo>
                <a:lnTo>
                  <a:pt x="5766" y="2054"/>
                </a:lnTo>
                <a:lnTo>
                  <a:pt x="5740" y="2072"/>
                </a:lnTo>
                <a:lnTo>
                  <a:pt x="5712" y="2091"/>
                </a:lnTo>
                <a:lnTo>
                  <a:pt x="5682" y="2111"/>
                </a:lnTo>
                <a:lnTo>
                  <a:pt x="5650" y="2131"/>
                </a:lnTo>
                <a:lnTo>
                  <a:pt x="5616" y="2151"/>
                </a:lnTo>
                <a:lnTo>
                  <a:pt x="5580" y="2170"/>
                </a:lnTo>
                <a:lnTo>
                  <a:pt x="5541" y="2190"/>
                </a:lnTo>
                <a:lnTo>
                  <a:pt x="5500" y="2209"/>
                </a:lnTo>
                <a:lnTo>
                  <a:pt x="5457" y="2228"/>
                </a:lnTo>
                <a:lnTo>
                  <a:pt x="5413" y="2246"/>
                </a:lnTo>
                <a:lnTo>
                  <a:pt x="5365" y="2262"/>
                </a:lnTo>
                <a:lnTo>
                  <a:pt x="5316" y="2278"/>
                </a:lnTo>
                <a:lnTo>
                  <a:pt x="5264" y="2291"/>
                </a:lnTo>
                <a:lnTo>
                  <a:pt x="5212" y="2305"/>
                </a:lnTo>
                <a:lnTo>
                  <a:pt x="5156" y="2316"/>
                </a:lnTo>
                <a:lnTo>
                  <a:pt x="5099" y="2325"/>
                </a:lnTo>
                <a:lnTo>
                  <a:pt x="5040" y="2331"/>
                </a:lnTo>
                <a:lnTo>
                  <a:pt x="4980" y="2336"/>
                </a:lnTo>
                <a:lnTo>
                  <a:pt x="4918" y="2338"/>
                </a:lnTo>
                <a:lnTo>
                  <a:pt x="4885" y="2338"/>
                </a:lnTo>
                <a:lnTo>
                  <a:pt x="4853" y="2337"/>
                </a:lnTo>
                <a:lnTo>
                  <a:pt x="4820" y="2336"/>
                </a:lnTo>
                <a:lnTo>
                  <a:pt x="4786" y="2334"/>
                </a:lnTo>
                <a:lnTo>
                  <a:pt x="4753" y="2331"/>
                </a:lnTo>
                <a:lnTo>
                  <a:pt x="4718" y="2327"/>
                </a:lnTo>
                <a:lnTo>
                  <a:pt x="4718" y="2397"/>
                </a:lnTo>
                <a:lnTo>
                  <a:pt x="4717" y="2418"/>
                </a:lnTo>
                <a:lnTo>
                  <a:pt x="4714" y="2438"/>
                </a:lnTo>
                <a:lnTo>
                  <a:pt x="4709" y="2459"/>
                </a:lnTo>
                <a:lnTo>
                  <a:pt x="4703" y="2479"/>
                </a:lnTo>
                <a:lnTo>
                  <a:pt x="4694" y="2498"/>
                </a:lnTo>
                <a:lnTo>
                  <a:pt x="4682" y="2515"/>
                </a:lnTo>
                <a:lnTo>
                  <a:pt x="4670" y="2533"/>
                </a:lnTo>
                <a:lnTo>
                  <a:pt x="4656" y="2551"/>
                </a:lnTo>
                <a:lnTo>
                  <a:pt x="4640" y="2568"/>
                </a:lnTo>
                <a:lnTo>
                  <a:pt x="4623" y="2583"/>
                </a:lnTo>
                <a:lnTo>
                  <a:pt x="4604" y="2598"/>
                </a:lnTo>
                <a:lnTo>
                  <a:pt x="4585" y="2612"/>
                </a:lnTo>
                <a:lnTo>
                  <a:pt x="4564" y="2626"/>
                </a:lnTo>
                <a:lnTo>
                  <a:pt x="4541" y="2638"/>
                </a:lnTo>
                <a:lnTo>
                  <a:pt x="4517" y="2649"/>
                </a:lnTo>
                <a:lnTo>
                  <a:pt x="4493" y="2660"/>
                </a:lnTo>
                <a:lnTo>
                  <a:pt x="4517" y="2666"/>
                </a:lnTo>
                <a:lnTo>
                  <a:pt x="4543" y="2670"/>
                </a:lnTo>
                <a:lnTo>
                  <a:pt x="4569" y="2675"/>
                </a:lnTo>
                <a:lnTo>
                  <a:pt x="4597" y="2678"/>
                </a:lnTo>
                <a:lnTo>
                  <a:pt x="4624" y="2680"/>
                </a:lnTo>
                <a:lnTo>
                  <a:pt x="4653" y="2683"/>
                </a:lnTo>
                <a:lnTo>
                  <a:pt x="4685" y="2684"/>
                </a:lnTo>
                <a:lnTo>
                  <a:pt x="4716" y="2684"/>
                </a:lnTo>
                <a:lnTo>
                  <a:pt x="4776" y="2683"/>
                </a:lnTo>
                <a:lnTo>
                  <a:pt x="4835" y="2678"/>
                </a:lnTo>
                <a:lnTo>
                  <a:pt x="4892" y="2671"/>
                </a:lnTo>
                <a:lnTo>
                  <a:pt x="4948" y="2662"/>
                </a:lnTo>
                <a:lnTo>
                  <a:pt x="5001" y="2652"/>
                </a:lnTo>
                <a:lnTo>
                  <a:pt x="5053" y="2640"/>
                </a:lnTo>
                <a:lnTo>
                  <a:pt x="5104" y="2626"/>
                </a:lnTo>
                <a:lnTo>
                  <a:pt x="5152" y="2610"/>
                </a:lnTo>
                <a:lnTo>
                  <a:pt x="5199" y="2593"/>
                </a:lnTo>
                <a:lnTo>
                  <a:pt x="5244" y="2576"/>
                </a:lnTo>
                <a:lnTo>
                  <a:pt x="5287" y="2557"/>
                </a:lnTo>
                <a:lnTo>
                  <a:pt x="5329" y="2537"/>
                </a:lnTo>
                <a:lnTo>
                  <a:pt x="5368" y="2515"/>
                </a:lnTo>
                <a:lnTo>
                  <a:pt x="5406" y="2495"/>
                </a:lnTo>
                <a:lnTo>
                  <a:pt x="5442" y="2474"/>
                </a:lnTo>
                <a:lnTo>
                  <a:pt x="5476" y="2452"/>
                </a:lnTo>
                <a:lnTo>
                  <a:pt x="5507" y="2431"/>
                </a:lnTo>
                <a:lnTo>
                  <a:pt x="5539" y="2409"/>
                </a:lnTo>
                <a:lnTo>
                  <a:pt x="5566" y="2388"/>
                </a:lnTo>
                <a:lnTo>
                  <a:pt x="5592" y="2368"/>
                </a:lnTo>
                <a:lnTo>
                  <a:pt x="5617" y="2348"/>
                </a:lnTo>
                <a:lnTo>
                  <a:pt x="5639" y="2329"/>
                </a:lnTo>
                <a:lnTo>
                  <a:pt x="5678" y="2295"/>
                </a:lnTo>
                <a:lnTo>
                  <a:pt x="5708" y="2266"/>
                </a:lnTo>
                <a:lnTo>
                  <a:pt x="5729" y="2243"/>
                </a:lnTo>
                <a:lnTo>
                  <a:pt x="5747" y="2223"/>
                </a:lnTo>
                <a:lnTo>
                  <a:pt x="5754" y="2216"/>
                </a:lnTo>
                <a:lnTo>
                  <a:pt x="5762" y="2210"/>
                </a:lnTo>
                <a:lnTo>
                  <a:pt x="5769" y="2204"/>
                </a:lnTo>
                <a:lnTo>
                  <a:pt x="5777" y="2200"/>
                </a:lnTo>
                <a:lnTo>
                  <a:pt x="5785" y="2195"/>
                </a:lnTo>
                <a:lnTo>
                  <a:pt x="5794" y="2193"/>
                </a:lnTo>
                <a:lnTo>
                  <a:pt x="5803" y="2191"/>
                </a:lnTo>
                <a:lnTo>
                  <a:pt x="5812" y="2190"/>
                </a:lnTo>
                <a:lnTo>
                  <a:pt x="5821" y="2189"/>
                </a:lnTo>
                <a:lnTo>
                  <a:pt x="5830" y="2190"/>
                </a:lnTo>
                <a:lnTo>
                  <a:pt x="5840" y="2191"/>
                </a:lnTo>
                <a:lnTo>
                  <a:pt x="5848" y="2193"/>
                </a:lnTo>
                <a:lnTo>
                  <a:pt x="5856" y="2197"/>
                </a:lnTo>
                <a:lnTo>
                  <a:pt x="5865" y="2200"/>
                </a:lnTo>
                <a:lnTo>
                  <a:pt x="5873" y="2206"/>
                </a:lnTo>
                <a:lnTo>
                  <a:pt x="5881" y="2211"/>
                </a:lnTo>
                <a:lnTo>
                  <a:pt x="5889" y="2218"/>
                </a:lnTo>
                <a:lnTo>
                  <a:pt x="5894" y="2224"/>
                </a:lnTo>
                <a:lnTo>
                  <a:pt x="5900" y="2232"/>
                </a:lnTo>
                <a:lnTo>
                  <a:pt x="5904" y="2241"/>
                </a:lnTo>
                <a:lnTo>
                  <a:pt x="5909" y="2249"/>
                </a:lnTo>
                <a:lnTo>
                  <a:pt x="5912" y="2258"/>
                </a:lnTo>
                <a:lnTo>
                  <a:pt x="5913" y="2267"/>
                </a:lnTo>
                <a:lnTo>
                  <a:pt x="5914" y="2276"/>
                </a:lnTo>
                <a:lnTo>
                  <a:pt x="5915" y="2285"/>
                </a:lnTo>
                <a:lnTo>
                  <a:pt x="5914" y="2294"/>
                </a:lnTo>
                <a:lnTo>
                  <a:pt x="5913" y="2302"/>
                </a:lnTo>
                <a:lnTo>
                  <a:pt x="5911" y="2311"/>
                </a:lnTo>
                <a:lnTo>
                  <a:pt x="5908" y="2320"/>
                </a:lnTo>
                <a:lnTo>
                  <a:pt x="5904" y="2329"/>
                </a:lnTo>
                <a:lnTo>
                  <a:pt x="5899" y="2337"/>
                </a:lnTo>
                <a:lnTo>
                  <a:pt x="5893" y="2345"/>
                </a:lnTo>
                <a:lnTo>
                  <a:pt x="5873" y="2368"/>
                </a:lnTo>
                <a:lnTo>
                  <a:pt x="5847" y="2394"/>
                </a:lnTo>
                <a:lnTo>
                  <a:pt x="5813" y="2427"/>
                </a:lnTo>
                <a:lnTo>
                  <a:pt x="5769" y="2467"/>
                </a:lnTo>
                <a:lnTo>
                  <a:pt x="5744" y="2489"/>
                </a:lnTo>
                <a:lnTo>
                  <a:pt x="5716" y="2511"/>
                </a:lnTo>
                <a:lnTo>
                  <a:pt x="5686" y="2534"/>
                </a:lnTo>
                <a:lnTo>
                  <a:pt x="5653" y="2559"/>
                </a:lnTo>
                <a:lnTo>
                  <a:pt x="5619" y="2583"/>
                </a:lnTo>
                <a:lnTo>
                  <a:pt x="5582" y="2608"/>
                </a:lnTo>
                <a:lnTo>
                  <a:pt x="5544" y="2632"/>
                </a:lnTo>
                <a:lnTo>
                  <a:pt x="5503" y="2657"/>
                </a:lnTo>
                <a:lnTo>
                  <a:pt x="5459" y="2680"/>
                </a:lnTo>
                <a:lnTo>
                  <a:pt x="5415" y="2704"/>
                </a:lnTo>
                <a:lnTo>
                  <a:pt x="5367" y="2727"/>
                </a:lnTo>
                <a:lnTo>
                  <a:pt x="5318" y="2748"/>
                </a:lnTo>
                <a:lnTo>
                  <a:pt x="5267" y="2769"/>
                </a:lnTo>
                <a:lnTo>
                  <a:pt x="5213" y="2788"/>
                </a:lnTo>
                <a:lnTo>
                  <a:pt x="5157" y="2806"/>
                </a:lnTo>
                <a:lnTo>
                  <a:pt x="5100" y="2823"/>
                </a:lnTo>
                <a:lnTo>
                  <a:pt x="5041" y="2836"/>
                </a:lnTo>
                <a:lnTo>
                  <a:pt x="4980" y="2849"/>
                </a:lnTo>
                <a:lnTo>
                  <a:pt x="4917" y="2859"/>
                </a:lnTo>
                <a:lnTo>
                  <a:pt x="4884" y="2863"/>
                </a:lnTo>
                <a:lnTo>
                  <a:pt x="4852" y="2866"/>
                </a:lnTo>
                <a:lnTo>
                  <a:pt x="4818" y="2869"/>
                </a:lnTo>
                <a:lnTo>
                  <a:pt x="4785" y="2871"/>
                </a:lnTo>
                <a:lnTo>
                  <a:pt x="4750" y="2872"/>
                </a:lnTo>
                <a:lnTo>
                  <a:pt x="4716" y="2873"/>
                </a:lnTo>
                <a:lnTo>
                  <a:pt x="4666" y="2873"/>
                </a:lnTo>
                <a:lnTo>
                  <a:pt x="4618" y="2871"/>
                </a:lnTo>
                <a:lnTo>
                  <a:pt x="4572" y="2866"/>
                </a:lnTo>
                <a:lnTo>
                  <a:pt x="4529" y="2862"/>
                </a:lnTo>
                <a:lnTo>
                  <a:pt x="4487" y="2855"/>
                </a:lnTo>
                <a:lnTo>
                  <a:pt x="4447" y="2846"/>
                </a:lnTo>
                <a:lnTo>
                  <a:pt x="4410" y="2836"/>
                </a:lnTo>
                <a:lnTo>
                  <a:pt x="4374" y="2825"/>
                </a:lnTo>
                <a:lnTo>
                  <a:pt x="4339" y="2813"/>
                </a:lnTo>
                <a:lnTo>
                  <a:pt x="4306" y="2800"/>
                </a:lnTo>
                <a:lnTo>
                  <a:pt x="4273" y="2784"/>
                </a:lnTo>
                <a:lnTo>
                  <a:pt x="4242" y="2767"/>
                </a:lnTo>
                <a:lnTo>
                  <a:pt x="4212" y="2749"/>
                </a:lnTo>
                <a:lnTo>
                  <a:pt x="4182" y="2729"/>
                </a:lnTo>
                <a:lnTo>
                  <a:pt x="4153" y="2709"/>
                </a:lnTo>
                <a:lnTo>
                  <a:pt x="4124" y="2687"/>
                </a:lnTo>
                <a:lnTo>
                  <a:pt x="4089" y="2679"/>
                </a:lnTo>
                <a:lnTo>
                  <a:pt x="4057" y="2669"/>
                </a:lnTo>
                <a:lnTo>
                  <a:pt x="4026" y="2658"/>
                </a:lnTo>
                <a:lnTo>
                  <a:pt x="3996" y="2645"/>
                </a:lnTo>
                <a:lnTo>
                  <a:pt x="3968" y="2630"/>
                </a:lnTo>
                <a:lnTo>
                  <a:pt x="3942" y="2615"/>
                </a:lnTo>
                <a:lnTo>
                  <a:pt x="3918" y="2597"/>
                </a:lnTo>
                <a:lnTo>
                  <a:pt x="3895" y="2579"/>
                </a:lnTo>
                <a:lnTo>
                  <a:pt x="3875" y="2559"/>
                </a:lnTo>
                <a:lnTo>
                  <a:pt x="3858" y="2539"/>
                </a:lnTo>
                <a:lnTo>
                  <a:pt x="3843" y="2518"/>
                </a:lnTo>
                <a:lnTo>
                  <a:pt x="3836" y="2506"/>
                </a:lnTo>
                <a:lnTo>
                  <a:pt x="3830" y="2494"/>
                </a:lnTo>
                <a:lnTo>
                  <a:pt x="3824" y="2483"/>
                </a:lnTo>
                <a:lnTo>
                  <a:pt x="3820" y="2472"/>
                </a:lnTo>
                <a:lnTo>
                  <a:pt x="3815" y="2460"/>
                </a:lnTo>
                <a:lnTo>
                  <a:pt x="3812" y="2447"/>
                </a:lnTo>
                <a:lnTo>
                  <a:pt x="3810" y="2435"/>
                </a:lnTo>
                <a:lnTo>
                  <a:pt x="3807" y="2423"/>
                </a:lnTo>
                <a:lnTo>
                  <a:pt x="3806" y="2411"/>
                </a:lnTo>
                <a:lnTo>
                  <a:pt x="3806" y="2397"/>
                </a:lnTo>
                <a:lnTo>
                  <a:pt x="3742" y="2337"/>
                </a:lnTo>
                <a:lnTo>
                  <a:pt x="3671" y="2275"/>
                </a:lnTo>
                <a:lnTo>
                  <a:pt x="3633" y="2243"/>
                </a:lnTo>
                <a:lnTo>
                  <a:pt x="3594" y="2210"/>
                </a:lnTo>
                <a:lnTo>
                  <a:pt x="3553" y="2177"/>
                </a:lnTo>
                <a:lnTo>
                  <a:pt x="3510" y="2143"/>
                </a:lnTo>
                <a:close/>
                <a:moveTo>
                  <a:pt x="1226" y="3231"/>
                </a:moveTo>
                <a:lnTo>
                  <a:pt x="1226" y="3231"/>
                </a:lnTo>
                <a:lnTo>
                  <a:pt x="1232" y="3216"/>
                </a:lnTo>
                <a:lnTo>
                  <a:pt x="1239" y="3201"/>
                </a:lnTo>
                <a:lnTo>
                  <a:pt x="1245" y="3184"/>
                </a:lnTo>
                <a:lnTo>
                  <a:pt x="1250" y="3167"/>
                </a:lnTo>
                <a:lnTo>
                  <a:pt x="1253" y="3151"/>
                </a:lnTo>
                <a:lnTo>
                  <a:pt x="1256" y="3134"/>
                </a:lnTo>
                <a:lnTo>
                  <a:pt x="1258" y="3116"/>
                </a:lnTo>
                <a:lnTo>
                  <a:pt x="1258" y="3098"/>
                </a:lnTo>
                <a:lnTo>
                  <a:pt x="1258" y="3084"/>
                </a:lnTo>
                <a:lnTo>
                  <a:pt x="1257" y="3069"/>
                </a:lnTo>
                <a:lnTo>
                  <a:pt x="1255" y="3055"/>
                </a:lnTo>
                <a:lnTo>
                  <a:pt x="1252" y="3041"/>
                </a:lnTo>
                <a:lnTo>
                  <a:pt x="1249" y="3027"/>
                </a:lnTo>
                <a:lnTo>
                  <a:pt x="1246" y="3014"/>
                </a:lnTo>
                <a:lnTo>
                  <a:pt x="1241" y="3000"/>
                </a:lnTo>
                <a:lnTo>
                  <a:pt x="1236" y="2988"/>
                </a:lnTo>
                <a:lnTo>
                  <a:pt x="1230" y="2975"/>
                </a:lnTo>
                <a:lnTo>
                  <a:pt x="1224" y="2962"/>
                </a:lnTo>
                <a:lnTo>
                  <a:pt x="1210" y="2939"/>
                </a:lnTo>
                <a:lnTo>
                  <a:pt x="1193" y="2918"/>
                </a:lnTo>
                <a:lnTo>
                  <a:pt x="1175" y="2898"/>
                </a:lnTo>
                <a:lnTo>
                  <a:pt x="1154" y="2879"/>
                </a:lnTo>
                <a:lnTo>
                  <a:pt x="1133" y="2862"/>
                </a:lnTo>
                <a:lnTo>
                  <a:pt x="1110" y="2849"/>
                </a:lnTo>
                <a:lnTo>
                  <a:pt x="1097" y="2842"/>
                </a:lnTo>
                <a:lnTo>
                  <a:pt x="1085" y="2836"/>
                </a:lnTo>
                <a:lnTo>
                  <a:pt x="1072" y="2831"/>
                </a:lnTo>
                <a:lnTo>
                  <a:pt x="1058" y="2826"/>
                </a:lnTo>
                <a:lnTo>
                  <a:pt x="1045" y="2823"/>
                </a:lnTo>
                <a:lnTo>
                  <a:pt x="1032" y="2820"/>
                </a:lnTo>
                <a:lnTo>
                  <a:pt x="1017" y="2817"/>
                </a:lnTo>
                <a:lnTo>
                  <a:pt x="1003" y="2815"/>
                </a:lnTo>
                <a:lnTo>
                  <a:pt x="988" y="2814"/>
                </a:lnTo>
                <a:lnTo>
                  <a:pt x="974" y="2814"/>
                </a:lnTo>
                <a:lnTo>
                  <a:pt x="959" y="2814"/>
                </a:lnTo>
                <a:lnTo>
                  <a:pt x="945" y="2815"/>
                </a:lnTo>
                <a:lnTo>
                  <a:pt x="930" y="2817"/>
                </a:lnTo>
                <a:lnTo>
                  <a:pt x="917" y="2820"/>
                </a:lnTo>
                <a:lnTo>
                  <a:pt x="902" y="2823"/>
                </a:lnTo>
                <a:lnTo>
                  <a:pt x="889" y="2826"/>
                </a:lnTo>
                <a:lnTo>
                  <a:pt x="877" y="2831"/>
                </a:lnTo>
                <a:lnTo>
                  <a:pt x="863" y="2836"/>
                </a:lnTo>
                <a:lnTo>
                  <a:pt x="851" y="2842"/>
                </a:lnTo>
                <a:lnTo>
                  <a:pt x="839" y="2849"/>
                </a:lnTo>
                <a:lnTo>
                  <a:pt x="815" y="2862"/>
                </a:lnTo>
                <a:lnTo>
                  <a:pt x="793" y="2879"/>
                </a:lnTo>
                <a:lnTo>
                  <a:pt x="773" y="2898"/>
                </a:lnTo>
                <a:lnTo>
                  <a:pt x="754" y="2918"/>
                </a:lnTo>
                <a:lnTo>
                  <a:pt x="738" y="2939"/>
                </a:lnTo>
                <a:lnTo>
                  <a:pt x="724" y="2962"/>
                </a:lnTo>
                <a:lnTo>
                  <a:pt x="717" y="2975"/>
                </a:lnTo>
                <a:lnTo>
                  <a:pt x="712" y="2988"/>
                </a:lnTo>
                <a:lnTo>
                  <a:pt x="707" y="3000"/>
                </a:lnTo>
                <a:lnTo>
                  <a:pt x="703" y="3014"/>
                </a:lnTo>
                <a:lnTo>
                  <a:pt x="698" y="3027"/>
                </a:lnTo>
                <a:lnTo>
                  <a:pt x="695" y="3041"/>
                </a:lnTo>
                <a:lnTo>
                  <a:pt x="693" y="3055"/>
                </a:lnTo>
                <a:lnTo>
                  <a:pt x="691" y="3069"/>
                </a:lnTo>
                <a:lnTo>
                  <a:pt x="689" y="3084"/>
                </a:lnTo>
                <a:lnTo>
                  <a:pt x="689" y="3098"/>
                </a:lnTo>
                <a:lnTo>
                  <a:pt x="691" y="3123"/>
                </a:lnTo>
                <a:lnTo>
                  <a:pt x="682" y="3124"/>
                </a:lnTo>
                <a:lnTo>
                  <a:pt x="684" y="3153"/>
                </a:lnTo>
                <a:lnTo>
                  <a:pt x="687" y="3181"/>
                </a:lnTo>
                <a:lnTo>
                  <a:pt x="692" y="3209"/>
                </a:lnTo>
                <a:lnTo>
                  <a:pt x="698" y="3235"/>
                </a:lnTo>
                <a:lnTo>
                  <a:pt x="706" y="3261"/>
                </a:lnTo>
                <a:lnTo>
                  <a:pt x="715" y="3287"/>
                </a:lnTo>
                <a:lnTo>
                  <a:pt x="726" y="3311"/>
                </a:lnTo>
                <a:lnTo>
                  <a:pt x="738" y="3335"/>
                </a:lnTo>
                <a:lnTo>
                  <a:pt x="753" y="3357"/>
                </a:lnTo>
                <a:lnTo>
                  <a:pt x="769" y="3379"/>
                </a:lnTo>
                <a:lnTo>
                  <a:pt x="785" y="3399"/>
                </a:lnTo>
                <a:lnTo>
                  <a:pt x="804" y="3419"/>
                </a:lnTo>
                <a:lnTo>
                  <a:pt x="823" y="3437"/>
                </a:lnTo>
                <a:lnTo>
                  <a:pt x="845" y="3454"/>
                </a:lnTo>
                <a:lnTo>
                  <a:pt x="868" y="3468"/>
                </a:lnTo>
                <a:lnTo>
                  <a:pt x="892" y="3483"/>
                </a:lnTo>
                <a:lnTo>
                  <a:pt x="918" y="3495"/>
                </a:lnTo>
                <a:lnTo>
                  <a:pt x="938" y="3503"/>
                </a:lnTo>
                <a:lnTo>
                  <a:pt x="959" y="3510"/>
                </a:lnTo>
                <a:lnTo>
                  <a:pt x="980" y="3515"/>
                </a:lnTo>
                <a:lnTo>
                  <a:pt x="1002" y="3520"/>
                </a:lnTo>
                <a:lnTo>
                  <a:pt x="1023" y="3523"/>
                </a:lnTo>
                <a:lnTo>
                  <a:pt x="1044" y="3525"/>
                </a:lnTo>
                <a:lnTo>
                  <a:pt x="1066" y="3525"/>
                </a:lnTo>
                <a:lnTo>
                  <a:pt x="1087" y="3525"/>
                </a:lnTo>
                <a:lnTo>
                  <a:pt x="1111" y="3523"/>
                </a:lnTo>
                <a:lnTo>
                  <a:pt x="1132" y="3520"/>
                </a:lnTo>
                <a:lnTo>
                  <a:pt x="1154" y="3515"/>
                </a:lnTo>
                <a:lnTo>
                  <a:pt x="1175" y="3510"/>
                </a:lnTo>
                <a:lnTo>
                  <a:pt x="1197" y="3503"/>
                </a:lnTo>
                <a:lnTo>
                  <a:pt x="1218" y="3494"/>
                </a:lnTo>
                <a:lnTo>
                  <a:pt x="1238" y="3485"/>
                </a:lnTo>
                <a:lnTo>
                  <a:pt x="1258" y="3474"/>
                </a:lnTo>
                <a:lnTo>
                  <a:pt x="1272" y="3465"/>
                </a:lnTo>
                <a:lnTo>
                  <a:pt x="1286" y="3456"/>
                </a:lnTo>
                <a:lnTo>
                  <a:pt x="1300" y="3446"/>
                </a:lnTo>
                <a:lnTo>
                  <a:pt x="1313" y="3435"/>
                </a:lnTo>
                <a:lnTo>
                  <a:pt x="1325" y="3425"/>
                </a:lnTo>
                <a:lnTo>
                  <a:pt x="1337" y="3414"/>
                </a:lnTo>
                <a:lnTo>
                  <a:pt x="1359" y="3389"/>
                </a:lnTo>
                <a:lnTo>
                  <a:pt x="1378" y="3365"/>
                </a:lnTo>
                <a:lnTo>
                  <a:pt x="1396" y="3338"/>
                </a:lnTo>
                <a:lnTo>
                  <a:pt x="1412" y="3310"/>
                </a:lnTo>
                <a:lnTo>
                  <a:pt x="1426" y="3281"/>
                </a:lnTo>
                <a:lnTo>
                  <a:pt x="1439" y="3251"/>
                </a:lnTo>
                <a:lnTo>
                  <a:pt x="1449" y="3221"/>
                </a:lnTo>
                <a:lnTo>
                  <a:pt x="1456" y="3189"/>
                </a:lnTo>
                <a:lnTo>
                  <a:pt x="1463" y="3157"/>
                </a:lnTo>
                <a:lnTo>
                  <a:pt x="1469" y="3125"/>
                </a:lnTo>
                <a:lnTo>
                  <a:pt x="1472" y="3092"/>
                </a:lnTo>
                <a:lnTo>
                  <a:pt x="1474" y="3059"/>
                </a:lnTo>
                <a:lnTo>
                  <a:pt x="1474" y="3026"/>
                </a:lnTo>
                <a:lnTo>
                  <a:pt x="1473" y="2680"/>
                </a:lnTo>
                <a:lnTo>
                  <a:pt x="1505" y="2674"/>
                </a:lnTo>
                <a:lnTo>
                  <a:pt x="1539" y="2667"/>
                </a:lnTo>
                <a:lnTo>
                  <a:pt x="1571" y="2658"/>
                </a:lnTo>
                <a:lnTo>
                  <a:pt x="1604" y="2648"/>
                </a:lnTo>
                <a:lnTo>
                  <a:pt x="1635" y="2636"/>
                </a:lnTo>
                <a:lnTo>
                  <a:pt x="1665" y="2622"/>
                </a:lnTo>
                <a:lnTo>
                  <a:pt x="1695" y="2607"/>
                </a:lnTo>
                <a:lnTo>
                  <a:pt x="1724" y="2590"/>
                </a:lnTo>
                <a:lnTo>
                  <a:pt x="1743" y="2578"/>
                </a:lnTo>
                <a:lnTo>
                  <a:pt x="1761" y="2566"/>
                </a:lnTo>
                <a:lnTo>
                  <a:pt x="1779" y="2552"/>
                </a:lnTo>
                <a:lnTo>
                  <a:pt x="1794" y="2538"/>
                </a:lnTo>
                <a:lnTo>
                  <a:pt x="1811" y="2523"/>
                </a:lnTo>
                <a:lnTo>
                  <a:pt x="1825" y="2508"/>
                </a:lnTo>
                <a:lnTo>
                  <a:pt x="1841" y="2492"/>
                </a:lnTo>
                <a:lnTo>
                  <a:pt x="1854" y="2476"/>
                </a:lnTo>
                <a:lnTo>
                  <a:pt x="1868" y="2459"/>
                </a:lnTo>
                <a:lnTo>
                  <a:pt x="1880" y="2442"/>
                </a:lnTo>
                <a:lnTo>
                  <a:pt x="1891" y="2423"/>
                </a:lnTo>
                <a:lnTo>
                  <a:pt x="1902" y="2405"/>
                </a:lnTo>
                <a:lnTo>
                  <a:pt x="1912" y="2385"/>
                </a:lnTo>
                <a:lnTo>
                  <a:pt x="1922" y="2366"/>
                </a:lnTo>
                <a:lnTo>
                  <a:pt x="1930" y="2345"/>
                </a:lnTo>
                <a:lnTo>
                  <a:pt x="1938" y="2325"/>
                </a:lnTo>
                <a:lnTo>
                  <a:pt x="1949" y="2291"/>
                </a:lnTo>
                <a:lnTo>
                  <a:pt x="1957" y="2258"/>
                </a:lnTo>
                <a:lnTo>
                  <a:pt x="1964" y="2223"/>
                </a:lnTo>
                <a:lnTo>
                  <a:pt x="1968" y="2189"/>
                </a:lnTo>
                <a:lnTo>
                  <a:pt x="1970" y="2154"/>
                </a:lnTo>
                <a:lnTo>
                  <a:pt x="1971" y="2120"/>
                </a:lnTo>
                <a:lnTo>
                  <a:pt x="1971" y="2085"/>
                </a:lnTo>
                <a:lnTo>
                  <a:pt x="1969" y="2051"/>
                </a:lnTo>
                <a:lnTo>
                  <a:pt x="1967" y="2027"/>
                </a:lnTo>
                <a:lnTo>
                  <a:pt x="1964" y="2004"/>
                </a:lnTo>
                <a:lnTo>
                  <a:pt x="1959" y="1981"/>
                </a:lnTo>
                <a:lnTo>
                  <a:pt x="1954" y="1959"/>
                </a:lnTo>
                <a:lnTo>
                  <a:pt x="1947" y="1936"/>
                </a:lnTo>
                <a:lnTo>
                  <a:pt x="1939" y="1915"/>
                </a:lnTo>
                <a:lnTo>
                  <a:pt x="1930" y="1892"/>
                </a:lnTo>
                <a:lnTo>
                  <a:pt x="1921" y="1871"/>
                </a:lnTo>
                <a:lnTo>
                  <a:pt x="1910" y="1850"/>
                </a:lnTo>
                <a:lnTo>
                  <a:pt x="1899" y="1830"/>
                </a:lnTo>
                <a:lnTo>
                  <a:pt x="1887" y="1810"/>
                </a:lnTo>
                <a:lnTo>
                  <a:pt x="1873" y="1791"/>
                </a:lnTo>
                <a:lnTo>
                  <a:pt x="1859" y="1772"/>
                </a:lnTo>
                <a:lnTo>
                  <a:pt x="1844" y="1754"/>
                </a:lnTo>
                <a:lnTo>
                  <a:pt x="1829" y="1737"/>
                </a:lnTo>
                <a:lnTo>
                  <a:pt x="1812" y="1721"/>
                </a:lnTo>
                <a:lnTo>
                  <a:pt x="1793" y="1704"/>
                </a:lnTo>
                <a:lnTo>
                  <a:pt x="1774" y="1688"/>
                </a:lnTo>
                <a:lnTo>
                  <a:pt x="1755" y="1674"/>
                </a:lnTo>
                <a:lnTo>
                  <a:pt x="1734" y="1661"/>
                </a:lnTo>
                <a:lnTo>
                  <a:pt x="1714" y="1647"/>
                </a:lnTo>
                <a:lnTo>
                  <a:pt x="1692" y="1636"/>
                </a:lnTo>
                <a:lnTo>
                  <a:pt x="1669" y="1626"/>
                </a:lnTo>
                <a:lnTo>
                  <a:pt x="1647" y="1617"/>
                </a:lnTo>
                <a:lnTo>
                  <a:pt x="1625" y="1609"/>
                </a:lnTo>
                <a:lnTo>
                  <a:pt x="1604" y="1603"/>
                </a:lnTo>
                <a:lnTo>
                  <a:pt x="1581" y="1597"/>
                </a:lnTo>
                <a:lnTo>
                  <a:pt x="1559" y="1593"/>
                </a:lnTo>
                <a:lnTo>
                  <a:pt x="1536" y="1590"/>
                </a:lnTo>
                <a:lnTo>
                  <a:pt x="1513" y="1588"/>
                </a:lnTo>
                <a:lnTo>
                  <a:pt x="1490" y="1587"/>
                </a:lnTo>
                <a:lnTo>
                  <a:pt x="1468" y="1587"/>
                </a:lnTo>
                <a:lnTo>
                  <a:pt x="1465" y="1158"/>
                </a:lnTo>
                <a:lnTo>
                  <a:pt x="1498" y="1123"/>
                </a:lnTo>
                <a:lnTo>
                  <a:pt x="1530" y="1089"/>
                </a:lnTo>
                <a:lnTo>
                  <a:pt x="1562" y="1053"/>
                </a:lnTo>
                <a:lnTo>
                  <a:pt x="1592" y="1016"/>
                </a:lnTo>
                <a:lnTo>
                  <a:pt x="1622" y="978"/>
                </a:lnTo>
                <a:lnTo>
                  <a:pt x="1651" y="941"/>
                </a:lnTo>
                <a:lnTo>
                  <a:pt x="1679" y="901"/>
                </a:lnTo>
                <a:lnTo>
                  <a:pt x="1705" y="862"/>
                </a:lnTo>
                <a:lnTo>
                  <a:pt x="1728" y="821"/>
                </a:lnTo>
                <a:lnTo>
                  <a:pt x="1751" y="780"/>
                </a:lnTo>
                <a:lnTo>
                  <a:pt x="1771" y="738"/>
                </a:lnTo>
                <a:lnTo>
                  <a:pt x="1780" y="715"/>
                </a:lnTo>
                <a:lnTo>
                  <a:pt x="1789" y="693"/>
                </a:lnTo>
                <a:lnTo>
                  <a:pt x="1796" y="672"/>
                </a:lnTo>
                <a:lnTo>
                  <a:pt x="1803" y="648"/>
                </a:lnTo>
                <a:lnTo>
                  <a:pt x="1810" y="626"/>
                </a:lnTo>
                <a:lnTo>
                  <a:pt x="1815" y="603"/>
                </a:lnTo>
                <a:lnTo>
                  <a:pt x="1821" y="579"/>
                </a:lnTo>
                <a:lnTo>
                  <a:pt x="1825" y="556"/>
                </a:lnTo>
                <a:lnTo>
                  <a:pt x="1829" y="533"/>
                </a:lnTo>
                <a:lnTo>
                  <a:pt x="1831" y="508"/>
                </a:lnTo>
                <a:lnTo>
                  <a:pt x="1834" y="463"/>
                </a:lnTo>
                <a:lnTo>
                  <a:pt x="1835" y="418"/>
                </a:lnTo>
                <a:lnTo>
                  <a:pt x="1834" y="372"/>
                </a:lnTo>
                <a:lnTo>
                  <a:pt x="1833" y="349"/>
                </a:lnTo>
                <a:lnTo>
                  <a:pt x="1831" y="325"/>
                </a:lnTo>
                <a:lnTo>
                  <a:pt x="1829" y="302"/>
                </a:lnTo>
                <a:lnTo>
                  <a:pt x="1824" y="280"/>
                </a:lnTo>
                <a:lnTo>
                  <a:pt x="1820" y="257"/>
                </a:lnTo>
                <a:lnTo>
                  <a:pt x="1815" y="235"/>
                </a:lnTo>
                <a:lnTo>
                  <a:pt x="1809" y="213"/>
                </a:lnTo>
                <a:lnTo>
                  <a:pt x="1802" y="192"/>
                </a:lnTo>
                <a:lnTo>
                  <a:pt x="1793" y="170"/>
                </a:lnTo>
                <a:lnTo>
                  <a:pt x="1784" y="149"/>
                </a:lnTo>
                <a:lnTo>
                  <a:pt x="1770" y="122"/>
                </a:lnTo>
                <a:lnTo>
                  <a:pt x="1762" y="109"/>
                </a:lnTo>
                <a:lnTo>
                  <a:pt x="1753" y="97"/>
                </a:lnTo>
                <a:lnTo>
                  <a:pt x="1743" y="85"/>
                </a:lnTo>
                <a:lnTo>
                  <a:pt x="1733" y="73"/>
                </a:lnTo>
                <a:lnTo>
                  <a:pt x="1723" y="62"/>
                </a:lnTo>
                <a:lnTo>
                  <a:pt x="1712" y="51"/>
                </a:lnTo>
                <a:lnTo>
                  <a:pt x="1700" y="42"/>
                </a:lnTo>
                <a:lnTo>
                  <a:pt x="1688" y="33"/>
                </a:lnTo>
                <a:lnTo>
                  <a:pt x="1675" y="25"/>
                </a:lnTo>
                <a:lnTo>
                  <a:pt x="1661" y="18"/>
                </a:lnTo>
                <a:lnTo>
                  <a:pt x="1648" y="12"/>
                </a:lnTo>
                <a:lnTo>
                  <a:pt x="1634" y="7"/>
                </a:lnTo>
                <a:lnTo>
                  <a:pt x="1618" y="3"/>
                </a:lnTo>
                <a:lnTo>
                  <a:pt x="1602" y="1"/>
                </a:lnTo>
                <a:lnTo>
                  <a:pt x="1587" y="0"/>
                </a:lnTo>
                <a:lnTo>
                  <a:pt x="1571" y="0"/>
                </a:lnTo>
                <a:lnTo>
                  <a:pt x="1556" y="1"/>
                </a:lnTo>
                <a:lnTo>
                  <a:pt x="1541" y="3"/>
                </a:lnTo>
                <a:lnTo>
                  <a:pt x="1527" y="7"/>
                </a:lnTo>
                <a:lnTo>
                  <a:pt x="1512" y="11"/>
                </a:lnTo>
                <a:lnTo>
                  <a:pt x="1499" y="17"/>
                </a:lnTo>
                <a:lnTo>
                  <a:pt x="1485" y="22"/>
                </a:lnTo>
                <a:lnTo>
                  <a:pt x="1473" y="30"/>
                </a:lnTo>
                <a:lnTo>
                  <a:pt x="1461" y="38"/>
                </a:lnTo>
                <a:lnTo>
                  <a:pt x="1449" y="47"/>
                </a:lnTo>
                <a:lnTo>
                  <a:pt x="1437" y="57"/>
                </a:lnTo>
                <a:lnTo>
                  <a:pt x="1426" y="67"/>
                </a:lnTo>
                <a:lnTo>
                  <a:pt x="1415" y="78"/>
                </a:lnTo>
                <a:lnTo>
                  <a:pt x="1395" y="101"/>
                </a:lnTo>
                <a:lnTo>
                  <a:pt x="1376" y="126"/>
                </a:lnTo>
                <a:lnTo>
                  <a:pt x="1358" y="153"/>
                </a:lnTo>
                <a:lnTo>
                  <a:pt x="1343" y="180"/>
                </a:lnTo>
                <a:lnTo>
                  <a:pt x="1328" y="208"/>
                </a:lnTo>
                <a:lnTo>
                  <a:pt x="1316" y="237"/>
                </a:lnTo>
                <a:lnTo>
                  <a:pt x="1305" y="265"/>
                </a:lnTo>
                <a:lnTo>
                  <a:pt x="1296" y="293"/>
                </a:lnTo>
                <a:lnTo>
                  <a:pt x="1287" y="320"/>
                </a:lnTo>
                <a:lnTo>
                  <a:pt x="1278" y="355"/>
                </a:lnTo>
                <a:lnTo>
                  <a:pt x="1271" y="391"/>
                </a:lnTo>
                <a:lnTo>
                  <a:pt x="1267" y="428"/>
                </a:lnTo>
                <a:lnTo>
                  <a:pt x="1264" y="465"/>
                </a:lnTo>
                <a:lnTo>
                  <a:pt x="1261" y="501"/>
                </a:lnTo>
                <a:lnTo>
                  <a:pt x="1260" y="539"/>
                </a:lnTo>
                <a:lnTo>
                  <a:pt x="1260" y="613"/>
                </a:lnTo>
                <a:lnTo>
                  <a:pt x="1261" y="723"/>
                </a:lnTo>
                <a:lnTo>
                  <a:pt x="1264" y="1075"/>
                </a:lnTo>
                <a:lnTo>
                  <a:pt x="1200" y="1137"/>
                </a:lnTo>
                <a:lnTo>
                  <a:pt x="1138" y="1198"/>
                </a:lnTo>
                <a:lnTo>
                  <a:pt x="1024" y="1308"/>
                </a:lnTo>
                <a:lnTo>
                  <a:pt x="967" y="1364"/>
                </a:lnTo>
                <a:lnTo>
                  <a:pt x="912" y="1422"/>
                </a:lnTo>
                <a:lnTo>
                  <a:pt x="859" y="1481"/>
                </a:lnTo>
                <a:lnTo>
                  <a:pt x="833" y="1511"/>
                </a:lnTo>
                <a:lnTo>
                  <a:pt x="808" y="1541"/>
                </a:lnTo>
                <a:lnTo>
                  <a:pt x="783" y="1572"/>
                </a:lnTo>
                <a:lnTo>
                  <a:pt x="759" y="1604"/>
                </a:lnTo>
                <a:lnTo>
                  <a:pt x="735" y="1636"/>
                </a:lnTo>
                <a:lnTo>
                  <a:pt x="713" y="1668"/>
                </a:lnTo>
                <a:lnTo>
                  <a:pt x="701" y="1687"/>
                </a:lnTo>
                <a:lnTo>
                  <a:pt x="689" y="1706"/>
                </a:lnTo>
                <a:lnTo>
                  <a:pt x="678" y="1726"/>
                </a:lnTo>
                <a:lnTo>
                  <a:pt x="667" y="1746"/>
                </a:lnTo>
                <a:lnTo>
                  <a:pt x="657" y="1767"/>
                </a:lnTo>
                <a:lnTo>
                  <a:pt x="648" y="1788"/>
                </a:lnTo>
                <a:lnTo>
                  <a:pt x="639" y="1809"/>
                </a:lnTo>
                <a:lnTo>
                  <a:pt x="631" y="1830"/>
                </a:lnTo>
                <a:lnTo>
                  <a:pt x="624" y="1856"/>
                </a:lnTo>
                <a:lnTo>
                  <a:pt x="616" y="1880"/>
                </a:lnTo>
                <a:lnTo>
                  <a:pt x="610" y="1906"/>
                </a:lnTo>
                <a:lnTo>
                  <a:pt x="605" y="1931"/>
                </a:lnTo>
                <a:lnTo>
                  <a:pt x="601" y="1957"/>
                </a:lnTo>
                <a:lnTo>
                  <a:pt x="598" y="1983"/>
                </a:lnTo>
                <a:lnTo>
                  <a:pt x="596" y="2009"/>
                </a:lnTo>
                <a:lnTo>
                  <a:pt x="595" y="2035"/>
                </a:lnTo>
                <a:lnTo>
                  <a:pt x="596" y="2061"/>
                </a:lnTo>
                <a:lnTo>
                  <a:pt x="597" y="2086"/>
                </a:lnTo>
                <a:lnTo>
                  <a:pt x="599" y="2112"/>
                </a:lnTo>
                <a:lnTo>
                  <a:pt x="602" y="2138"/>
                </a:lnTo>
                <a:lnTo>
                  <a:pt x="608" y="2163"/>
                </a:lnTo>
                <a:lnTo>
                  <a:pt x="614" y="2189"/>
                </a:lnTo>
                <a:lnTo>
                  <a:pt x="620" y="2214"/>
                </a:lnTo>
                <a:lnTo>
                  <a:pt x="629" y="2239"/>
                </a:lnTo>
                <a:lnTo>
                  <a:pt x="638" y="2263"/>
                </a:lnTo>
                <a:lnTo>
                  <a:pt x="648" y="2288"/>
                </a:lnTo>
                <a:lnTo>
                  <a:pt x="659" y="2311"/>
                </a:lnTo>
                <a:lnTo>
                  <a:pt x="672" y="2334"/>
                </a:lnTo>
                <a:lnTo>
                  <a:pt x="685" y="2356"/>
                </a:lnTo>
                <a:lnTo>
                  <a:pt x="698" y="2377"/>
                </a:lnTo>
                <a:lnTo>
                  <a:pt x="713" y="2398"/>
                </a:lnTo>
                <a:lnTo>
                  <a:pt x="728" y="2420"/>
                </a:lnTo>
                <a:lnTo>
                  <a:pt x="745" y="2438"/>
                </a:lnTo>
                <a:lnTo>
                  <a:pt x="762" y="2457"/>
                </a:lnTo>
                <a:lnTo>
                  <a:pt x="780" y="2476"/>
                </a:lnTo>
                <a:lnTo>
                  <a:pt x="799" y="2494"/>
                </a:lnTo>
                <a:lnTo>
                  <a:pt x="819" y="2511"/>
                </a:lnTo>
                <a:lnTo>
                  <a:pt x="839" y="2528"/>
                </a:lnTo>
                <a:lnTo>
                  <a:pt x="859" y="2543"/>
                </a:lnTo>
                <a:lnTo>
                  <a:pt x="880" y="2558"/>
                </a:lnTo>
                <a:lnTo>
                  <a:pt x="900" y="2570"/>
                </a:lnTo>
                <a:lnTo>
                  <a:pt x="920" y="2582"/>
                </a:lnTo>
                <a:lnTo>
                  <a:pt x="940" y="2593"/>
                </a:lnTo>
                <a:lnTo>
                  <a:pt x="960" y="2603"/>
                </a:lnTo>
                <a:lnTo>
                  <a:pt x="981" y="2613"/>
                </a:lnTo>
                <a:lnTo>
                  <a:pt x="1003" y="2622"/>
                </a:lnTo>
                <a:lnTo>
                  <a:pt x="1024" y="2631"/>
                </a:lnTo>
                <a:lnTo>
                  <a:pt x="1045" y="2639"/>
                </a:lnTo>
                <a:lnTo>
                  <a:pt x="1073" y="2648"/>
                </a:lnTo>
                <a:lnTo>
                  <a:pt x="1101" y="2657"/>
                </a:lnTo>
                <a:lnTo>
                  <a:pt x="1129" y="2664"/>
                </a:lnTo>
                <a:lnTo>
                  <a:pt x="1156" y="2670"/>
                </a:lnTo>
                <a:lnTo>
                  <a:pt x="1185" y="2676"/>
                </a:lnTo>
                <a:lnTo>
                  <a:pt x="1214" y="2680"/>
                </a:lnTo>
                <a:lnTo>
                  <a:pt x="1242" y="2684"/>
                </a:lnTo>
                <a:lnTo>
                  <a:pt x="1271" y="2687"/>
                </a:lnTo>
                <a:lnTo>
                  <a:pt x="1274" y="3027"/>
                </a:lnTo>
                <a:lnTo>
                  <a:pt x="1272" y="3053"/>
                </a:lnTo>
                <a:lnTo>
                  <a:pt x="1271" y="3079"/>
                </a:lnTo>
                <a:lnTo>
                  <a:pt x="1268" y="3105"/>
                </a:lnTo>
                <a:lnTo>
                  <a:pt x="1264" y="3132"/>
                </a:lnTo>
                <a:lnTo>
                  <a:pt x="1257" y="3158"/>
                </a:lnTo>
                <a:lnTo>
                  <a:pt x="1248" y="3183"/>
                </a:lnTo>
                <a:lnTo>
                  <a:pt x="1238" y="3207"/>
                </a:lnTo>
                <a:lnTo>
                  <a:pt x="1232" y="3220"/>
                </a:lnTo>
                <a:lnTo>
                  <a:pt x="1226" y="3231"/>
                </a:lnTo>
                <a:close/>
                <a:moveTo>
                  <a:pt x="1266" y="1636"/>
                </a:moveTo>
                <a:lnTo>
                  <a:pt x="1266" y="1636"/>
                </a:lnTo>
                <a:lnTo>
                  <a:pt x="1236" y="1652"/>
                </a:lnTo>
                <a:lnTo>
                  <a:pt x="1206" y="1668"/>
                </a:lnTo>
                <a:lnTo>
                  <a:pt x="1177" y="1687"/>
                </a:lnTo>
                <a:lnTo>
                  <a:pt x="1149" y="1707"/>
                </a:lnTo>
                <a:lnTo>
                  <a:pt x="1121" y="1728"/>
                </a:lnTo>
                <a:lnTo>
                  <a:pt x="1095" y="1751"/>
                </a:lnTo>
                <a:lnTo>
                  <a:pt x="1070" y="1774"/>
                </a:lnTo>
                <a:lnTo>
                  <a:pt x="1046" y="1799"/>
                </a:lnTo>
                <a:lnTo>
                  <a:pt x="1026" y="1820"/>
                </a:lnTo>
                <a:lnTo>
                  <a:pt x="1172" y="1958"/>
                </a:lnTo>
                <a:lnTo>
                  <a:pt x="1192" y="1938"/>
                </a:lnTo>
                <a:lnTo>
                  <a:pt x="1210" y="1920"/>
                </a:lnTo>
                <a:lnTo>
                  <a:pt x="1228" y="1902"/>
                </a:lnTo>
                <a:lnTo>
                  <a:pt x="1248" y="1886"/>
                </a:lnTo>
                <a:lnTo>
                  <a:pt x="1268" y="1870"/>
                </a:lnTo>
                <a:lnTo>
                  <a:pt x="1270" y="2484"/>
                </a:lnTo>
                <a:lnTo>
                  <a:pt x="1230" y="2479"/>
                </a:lnTo>
                <a:lnTo>
                  <a:pt x="1190" y="2471"/>
                </a:lnTo>
                <a:lnTo>
                  <a:pt x="1151" y="2461"/>
                </a:lnTo>
                <a:lnTo>
                  <a:pt x="1112" y="2448"/>
                </a:lnTo>
                <a:lnTo>
                  <a:pt x="1081" y="2437"/>
                </a:lnTo>
                <a:lnTo>
                  <a:pt x="1049" y="2423"/>
                </a:lnTo>
                <a:lnTo>
                  <a:pt x="1020" y="2407"/>
                </a:lnTo>
                <a:lnTo>
                  <a:pt x="992" y="2389"/>
                </a:lnTo>
                <a:lnTo>
                  <a:pt x="964" y="2369"/>
                </a:lnTo>
                <a:lnTo>
                  <a:pt x="936" y="2346"/>
                </a:lnTo>
                <a:lnTo>
                  <a:pt x="924" y="2335"/>
                </a:lnTo>
                <a:lnTo>
                  <a:pt x="911" y="2321"/>
                </a:lnTo>
                <a:lnTo>
                  <a:pt x="899" y="2309"/>
                </a:lnTo>
                <a:lnTo>
                  <a:pt x="888" y="2296"/>
                </a:lnTo>
                <a:lnTo>
                  <a:pt x="877" y="2281"/>
                </a:lnTo>
                <a:lnTo>
                  <a:pt x="867" y="2268"/>
                </a:lnTo>
                <a:lnTo>
                  <a:pt x="858" y="2252"/>
                </a:lnTo>
                <a:lnTo>
                  <a:pt x="849" y="2238"/>
                </a:lnTo>
                <a:lnTo>
                  <a:pt x="840" y="2222"/>
                </a:lnTo>
                <a:lnTo>
                  <a:pt x="832" y="2207"/>
                </a:lnTo>
                <a:lnTo>
                  <a:pt x="825" y="2190"/>
                </a:lnTo>
                <a:lnTo>
                  <a:pt x="820" y="2173"/>
                </a:lnTo>
                <a:lnTo>
                  <a:pt x="814" y="2156"/>
                </a:lnTo>
                <a:lnTo>
                  <a:pt x="809" y="2139"/>
                </a:lnTo>
                <a:lnTo>
                  <a:pt x="805" y="2122"/>
                </a:lnTo>
                <a:lnTo>
                  <a:pt x="802" y="2104"/>
                </a:lnTo>
                <a:lnTo>
                  <a:pt x="800" y="2087"/>
                </a:lnTo>
                <a:lnTo>
                  <a:pt x="798" y="2070"/>
                </a:lnTo>
                <a:lnTo>
                  <a:pt x="796" y="2052"/>
                </a:lnTo>
                <a:lnTo>
                  <a:pt x="796" y="2035"/>
                </a:lnTo>
                <a:lnTo>
                  <a:pt x="798" y="2017"/>
                </a:lnTo>
                <a:lnTo>
                  <a:pt x="799" y="1999"/>
                </a:lnTo>
                <a:lnTo>
                  <a:pt x="801" y="1983"/>
                </a:lnTo>
                <a:lnTo>
                  <a:pt x="803" y="1965"/>
                </a:lnTo>
                <a:lnTo>
                  <a:pt x="808" y="1948"/>
                </a:lnTo>
                <a:lnTo>
                  <a:pt x="811" y="1930"/>
                </a:lnTo>
                <a:lnTo>
                  <a:pt x="816" y="1914"/>
                </a:lnTo>
                <a:lnTo>
                  <a:pt x="822" y="1897"/>
                </a:lnTo>
                <a:lnTo>
                  <a:pt x="834" y="1866"/>
                </a:lnTo>
                <a:lnTo>
                  <a:pt x="848" y="1837"/>
                </a:lnTo>
                <a:lnTo>
                  <a:pt x="863" y="1808"/>
                </a:lnTo>
                <a:lnTo>
                  <a:pt x="881" y="1780"/>
                </a:lnTo>
                <a:lnTo>
                  <a:pt x="901" y="1751"/>
                </a:lnTo>
                <a:lnTo>
                  <a:pt x="922" y="1722"/>
                </a:lnTo>
                <a:lnTo>
                  <a:pt x="944" y="1693"/>
                </a:lnTo>
                <a:lnTo>
                  <a:pt x="966" y="1665"/>
                </a:lnTo>
                <a:lnTo>
                  <a:pt x="989" y="1638"/>
                </a:lnTo>
                <a:lnTo>
                  <a:pt x="1013" y="1610"/>
                </a:lnTo>
                <a:lnTo>
                  <a:pt x="1062" y="1557"/>
                </a:lnTo>
                <a:lnTo>
                  <a:pt x="1112" y="1506"/>
                </a:lnTo>
                <a:lnTo>
                  <a:pt x="1162" y="1454"/>
                </a:lnTo>
                <a:lnTo>
                  <a:pt x="1265" y="1355"/>
                </a:lnTo>
                <a:lnTo>
                  <a:pt x="1266" y="1636"/>
                </a:lnTo>
                <a:close/>
                <a:moveTo>
                  <a:pt x="1469" y="1789"/>
                </a:moveTo>
                <a:lnTo>
                  <a:pt x="1472" y="2475"/>
                </a:lnTo>
                <a:lnTo>
                  <a:pt x="1491" y="2471"/>
                </a:lnTo>
                <a:lnTo>
                  <a:pt x="1510" y="2466"/>
                </a:lnTo>
                <a:lnTo>
                  <a:pt x="1529" y="2460"/>
                </a:lnTo>
                <a:lnTo>
                  <a:pt x="1548" y="2453"/>
                </a:lnTo>
                <a:lnTo>
                  <a:pt x="1566" y="2446"/>
                </a:lnTo>
                <a:lnTo>
                  <a:pt x="1583" y="2437"/>
                </a:lnTo>
                <a:lnTo>
                  <a:pt x="1601" y="2428"/>
                </a:lnTo>
                <a:lnTo>
                  <a:pt x="1618" y="2418"/>
                </a:lnTo>
                <a:lnTo>
                  <a:pt x="1640" y="2404"/>
                </a:lnTo>
                <a:lnTo>
                  <a:pt x="1660" y="2387"/>
                </a:lnTo>
                <a:lnTo>
                  <a:pt x="1679" y="2369"/>
                </a:lnTo>
                <a:lnTo>
                  <a:pt x="1697" y="2349"/>
                </a:lnTo>
                <a:lnTo>
                  <a:pt x="1713" y="2329"/>
                </a:lnTo>
                <a:lnTo>
                  <a:pt x="1726" y="2307"/>
                </a:lnTo>
                <a:lnTo>
                  <a:pt x="1738" y="2282"/>
                </a:lnTo>
                <a:lnTo>
                  <a:pt x="1748" y="2258"/>
                </a:lnTo>
                <a:lnTo>
                  <a:pt x="1755" y="2234"/>
                </a:lnTo>
                <a:lnTo>
                  <a:pt x="1761" y="2211"/>
                </a:lnTo>
                <a:lnTo>
                  <a:pt x="1765" y="2188"/>
                </a:lnTo>
                <a:lnTo>
                  <a:pt x="1768" y="2163"/>
                </a:lnTo>
                <a:lnTo>
                  <a:pt x="1770" y="2139"/>
                </a:lnTo>
                <a:lnTo>
                  <a:pt x="1770" y="2115"/>
                </a:lnTo>
                <a:lnTo>
                  <a:pt x="1770" y="2091"/>
                </a:lnTo>
                <a:lnTo>
                  <a:pt x="1768" y="2066"/>
                </a:lnTo>
                <a:lnTo>
                  <a:pt x="1764" y="2038"/>
                </a:lnTo>
                <a:lnTo>
                  <a:pt x="1758" y="2010"/>
                </a:lnTo>
                <a:lnTo>
                  <a:pt x="1750" y="1984"/>
                </a:lnTo>
                <a:lnTo>
                  <a:pt x="1738" y="1958"/>
                </a:lnTo>
                <a:lnTo>
                  <a:pt x="1725" y="1932"/>
                </a:lnTo>
                <a:lnTo>
                  <a:pt x="1709" y="1909"/>
                </a:lnTo>
                <a:lnTo>
                  <a:pt x="1693" y="1887"/>
                </a:lnTo>
                <a:lnTo>
                  <a:pt x="1673" y="1867"/>
                </a:lnTo>
                <a:lnTo>
                  <a:pt x="1663" y="1857"/>
                </a:lnTo>
                <a:lnTo>
                  <a:pt x="1651" y="1848"/>
                </a:lnTo>
                <a:lnTo>
                  <a:pt x="1639" y="1839"/>
                </a:lnTo>
                <a:lnTo>
                  <a:pt x="1628" y="1831"/>
                </a:lnTo>
                <a:lnTo>
                  <a:pt x="1616" y="1823"/>
                </a:lnTo>
                <a:lnTo>
                  <a:pt x="1602" y="1817"/>
                </a:lnTo>
                <a:lnTo>
                  <a:pt x="1590" y="1811"/>
                </a:lnTo>
                <a:lnTo>
                  <a:pt x="1577" y="1805"/>
                </a:lnTo>
                <a:lnTo>
                  <a:pt x="1563" y="1801"/>
                </a:lnTo>
                <a:lnTo>
                  <a:pt x="1550" y="1796"/>
                </a:lnTo>
                <a:lnTo>
                  <a:pt x="1537" y="1794"/>
                </a:lnTo>
                <a:lnTo>
                  <a:pt x="1523" y="1791"/>
                </a:lnTo>
                <a:lnTo>
                  <a:pt x="1510" y="1790"/>
                </a:lnTo>
                <a:lnTo>
                  <a:pt x="1495" y="1789"/>
                </a:lnTo>
                <a:lnTo>
                  <a:pt x="1482" y="1789"/>
                </a:lnTo>
                <a:lnTo>
                  <a:pt x="1469" y="1789"/>
                </a:lnTo>
                <a:close/>
                <a:moveTo>
                  <a:pt x="1464" y="851"/>
                </a:moveTo>
                <a:lnTo>
                  <a:pt x="1463" y="723"/>
                </a:lnTo>
                <a:lnTo>
                  <a:pt x="1462" y="611"/>
                </a:lnTo>
                <a:lnTo>
                  <a:pt x="1461" y="557"/>
                </a:lnTo>
                <a:lnTo>
                  <a:pt x="1462" y="504"/>
                </a:lnTo>
                <a:lnTo>
                  <a:pt x="1463" y="476"/>
                </a:lnTo>
                <a:lnTo>
                  <a:pt x="1465" y="449"/>
                </a:lnTo>
                <a:lnTo>
                  <a:pt x="1469" y="423"/>
                </a:lnTo>
                <a:lnTo>
                  <a:pt x="1474" y="398"/>
                </a:lnTo>
                <a:lnTo>
                  <a:pt x="1485" y="359"/>
                </a:lnTo>
                <a:lnTo>
                  <a:pt x="1494" y="329"/>
                </a:lnTo>
                <a:lnTo>
                  <a:pt x="1507" y="297"/>
                </a:lnTo>
                <a:lnTo>
                  <a:pt x="1513" y="282"/>
                </a:lnTo>
                <a:lnTo>
                  <a:pt x="1520" y="267"/>
                </a:lnTo>
                <a:lnTo>
                  <a:pt x="1527" y="254"/>
                </a:lnTo>
                <a:lnTo>
                  <a:pt x="1534" y="242"/>
                </a:lnTo>
                <a:lnTo>
                  <a:pt x="1542" y="232"/>
                </a:lnTo>
                <a:lnTo>
                  <a:pt x="1550" y="225"/>
                </a:lnTo>
                <a:lnTo>
                  <a:pt x="1553" y="223"/>
                </a:lnTo>
                <a:lnTo>
                  <a:pt x="1558" y="221"/>
                </a:lnTo>
                <a:lnTo>
                  <a:pt x="1562" y="219"/>
                </a:lnTo>
                <a:lnTo>
                  <a:pt x="1566" y="219"/>
                </a:lnTo>
                <a:lnTo>
                  <a:pt x="1570" y="221"/>
                </a:lnTo>
                <a:lnTo>
                  <a:pt x="1573" y="223"/>
                </a:lnTo>
                <a:lnTo>
                  <a:pt x="1581" y="228"/>
                </a:lnTo>
                <a:lnTo>
                  <a:pt x="1588" y="237"/>
                </a:lnTo>
                <a:lnTo>
                  <a:pt x="1595" y="248"/>
                </a:lnTo>
                <a:lnTo>
                  <a:pt x="1600" y="258"/>
                </a:lnTo>
                <a:lnTo>
                  <a:pt x="1605" y="270"/>
                </a:lnTo>
                <a:lnTo>
                  <a:pt x="1610" y="286"/>
                </a:lnTo>
                <a:lnTo>
                  <a:pt x="1617" y="310"/>
                </a:lnTo>
                <a:lnTo>
                  <a:pt x="1621" y="332"/>
                </a:lnTo>
                <a:lnTo>
                  <a:pt x="1626" y="356"/>
                </a:lnTo>
                <a:lnTo>
                  <a:pt x="1628" y="380"/>
                </a:lnTo>
                <a:lnTo>
                  <a:pt x="1629" y="404"/>
                </a:lnTo>
                <a:lnTo>
                  <a:pt x="1629" y="429"/>
                </a:lnTo>
                <a:lnTo>
                  <a:pt x="1628" y="452"/>
                </a:lnTo>
                <a:lnTo>
                  <a:pt x="1627" y="476"/>
                </a:lnTo>
                <a:lnTo>
                  <a:pt x="1624" y="502"/>
                </a:lnTo>
                <a:lnTo>
                  <a:pt x="1619" y="528"/>
                </a:lnTo>
                <a:lnTo>
                  <a:pt x="1615" y="554"/>
                </a:lnTo>
                <a:lnTo>
                  <a:pt x="1608" y="578"/>
                </a:lnTo>
                <a:lnTo>
                  <a:pt x="1600" y="603"/>
                </a:lnTo>
                <a:lnTo>
                  <a:pt x="1592" y="627"/>
                </a:lnTo>
                <a:lnTo>
                  <a:pt x="1582" y="652"/>
                </a:lnTo>
                <a:lnTo>
                  <a:pt x="1572" y="675"/>
                </a:lnTo>
                <a:lnTo>
                  <a:pt x="1561" y="699"/>
                </a:lnTo>
                <a:lnTo>
                  <a:pt x="1549" y="721"/>
                </a:lnTo>
                <a:lnTo>
                  <a:pt x="1537" y="744"/>
                </a:lnTo>
                <a:lnTo>
                  <a:pt x="1523" y="766"/>
                </a:lnTo>
                <a:lnTo>
                  <a:pt x="1509" y="788"/>
                </a:lnTo>
                <a:lnTo>
                  <a:pt x="1494" y="809"/>
                </a:lnTo>
                <a:lnTo>
                  <a:pt x="1464" y="851"/>
                </a:lnTo>
                <a:close/>
                <a:moveTo>
                  <a:pt x="154" y="3429"/>
                </a:moveTo>
                <a:lnTo>
                  <a:pt x="154" y="3429"/>
                </a:lnTo>
                <a:lnTo>
                  <a:pt x="147" y="3435"/>
                </a:lnTo>
                <a:lnTo>
                  <a:pt x="138" y="3439"/>
                </a:lnTo>
                <a:lnTo>
                  <a:pt x="130" y="3443"/>
                </a:lnTo>
                <a:lnTo>
                  <a:pt x="121" y="3446"/>
                </a:lnTo>
                <a:lnTo>
                  <a:pt x="112" y="3448"/>
                </a:lnTo>
                <a:lnTo>
                  <a:pt x="103" y="3449"/>
                </a:lnTo>
                <a:lnTo>
                  <a:pt x="93" y="3449"/>
                </a:lnTo>
                <a:lnTo>
                  <a:pt x="84" y="3448"/>
                </a:lnTo>
                <a:lnTo>
                  <a:pt x="75" y="3447"/>
                </a:lnTo>
                <a:lnTo>
                  <a:pt x="66" y="3445"/>
                </a:lnTo>
                <a:lnTo>
                  <a:pt x="58" y="3442"/>
                </a:lnTo>
                <a:lnTo>
                  <a:pt x="50" y="3438"/>
                </a:lnTo>
                <a:lnTo>
                  <a:pt x="42" y="3433"/>
                </a:lnTo>
                <a:lnTo>
                  <a:pt x="35" y="3427"/>
                </a:lnTo>
                <a:lnTo>
                  <a:pt x="27" y="3420"/>
                </a:lnTo>
                <a:lnTo>
                  <a:pt x="22" y="3414"/>
                </a:lnTo>
                <a:lnTo>
                  <a:pt x="16" y="3406"/>
                </a:lnTo>
                <a:lnTo>
                  <a:pt x="11" y="3397"/>
                </a:lnTo>
                <a:lnTo>
                  <a:pt x="7" y="3389"/>
                </a:lnTo>
                <a:lnTo>
                  <a:pt x="4" y="3380"/>
                </a:lnTo>
                <a:lnTo>
                  <a:pt x="2" y="3371"/>
                </a:lnTo>
                <a:lnTo>
                  <a:pt x="0" y="3361"/>
                </a:lnTo>
                <a:lnTo>
                  <a:pt x="0" y="3352"/>
                </a:lnTo>
                <a:lnTo>
                  <a:pt x="2" y="3343"/>
                </a:lnTo>
                <a:lnTo>
                  <a:pt x="3" y="3335"/>
                </a:lnTo>
                <a:lnTo>
                  <a:pt x="5" y="3326"/>
                </a:lnTo>
                <a:lnTo>
                  <a:pt x="8" y="3318"/>
                </a:lnTo>
                <a:lnTo>
                  <a:pt x="13" y="3309"/>
                </a:lnTo>
                <a:lnTo>
                  <a:pt x="17" y="3301"/>
                </a:lnTo>
                <a:lnTo>
                  <a:pt x="23" y="3293"/>
                </a:lnTo>
                <a:lnTo>
                  <a:pt x="29" y="3287"/>
                </a:lnTo>
                <a:lnTo>
                  <a:pt x="37" y="3280"/>
                </a:lnTo>
                <a:lnTo>
                  <a:pt x="76" y="3250"/>
                </a:lnTo>
                <a:lnTo>
                  <a:pt x="123" y="3215"/>
                </a:lnTo>
                <a:lnTo>
                  <a:pt x="187" y="3168"/>
                </a:lnTo>
                <a:lnTo>
                  <a:pt x="265" y="3114"/>
                </a:lnTo>
                <a:lnTo>
                  <a:pt x="357" y="3050"/>
                </a:lnTo>
                <a:lnTo>
                  <a:pt x="463" y="2981"/>
                </a:lnTo>
                <a:lnTo>
                  <a:pt x="520" y="2946"/>
                </a:lnTo>
                <a:lnTo>
                  <a:pt x="581" y="2908"/>
                </a:lnTo>
                <a:lnTo>
                  <a:pt x="572" y="2926"/>
                </a:lnTo>
                <a:lnTo>
                  <a:pt x="566" y="2943"/>
                </a:lnTo>
                <a:lnTo>
                  <a:pt x="559" y="2962"/>
                </a:lnTo>
                <a:lnTo>
                  <a:pt x="553" y="2981"/>
                </a:lnTo>
                <a:lnTo>
                  <a:pt x="519" y="2983"/>
                </a:lnTo>
                <a:lnTo>
                  <a:pt x="532" y="3162"/>
                </a:lnTo>
                <a:lnTo>
                  <a:pt x="450" y="3216"/>
                </a:lnTo>
                <a:lnTo>
                  <a:pt x="375" y="3267"/>
                </a:lnTo>
                <a:lnTo>
                  <a:pt x="312" y="3312"/>
                </a:lnTo>
                <a:lnTo>
                  <a:pt x="257" y="3351"/>
                </a:lnTo>
                <a:lnTo>
                  <a:pt x="181" y="3408"/>
                </a:lnTo>
                <a:lnTo>
                  <a:pt x="154" y="3429"/>
                </a:lnTo>
                <a:close/>
                <a:moveTo>
                  <a:pt x="140" y="1124"/>
                </a:moveTo>
                <a:lnTo>
                  <a:pt x="140" y="1124"/>
                </a:lnTo>
                <a:lnTo>
                  <a:pt x="131" y="1129"/>
                </a:lnTo>
                <a:lnTo>
                  <a:pt x="122" y="1131"/>
                </a:lnTo>
                <a:lnTo>
                  <a:pt x="113" y="1133"/>
                </a:lnTo>
                <a:lnTo>
                  <a:pt x="103" y="1134"/>
                </a:lnTo>
                <a:lnTo>
                  <a:pt x="94" y="1136"/>
                </a:lnTo>
                <a:lnTo>
                  <a:pt x="85" y="1134"/>
                </a:lnTo>
                <a:lnTo>
                  <a:pt x="76" y="1133"/>
                </a:lnTo>
                <a:lnTo>
                  <a:pt x="67" y="1131"/>
                </a:lnTo>
                <a:lnTo>
                  <a:pt x="58" y="1128"/>
                </a:lnTo>
                <a:lnTo>
                  <a:pt x="51" y="1124"/>
                </a:lnTo>
                <a:lnTo>
                  <a:pt x="43" y="1119"/>
                </a:lnTo>
                <a:lnTo>
                  <a:pt x="35" y="1113"/>
                </a:lnTo>
                <a:lnTo>
                  <a:pt x="28" y="1108"/>
                </a:lnTo>
                <a:lnTo>
                  <a:pt x="22" y="1101"/>
                </a:lnTo>
                <a:lnTo>
                  <a:pt x="16" y="1093"/>
                </a:lnTo>
                <a:lnTo>
                  <a:pt x="12" y="1084"/>
                </a:lnTo>
                <a:lnTo>
                  <a:pt x="7" y="1075"/>
                </a:lnTo>
                <a:lnTo>
                  <a:pt x="4" y="1066"/>
                </a:lnTo>
                <a:lnTo>
                  <a:pt x="2" y="1058"/>
                </a:lnTo>
                <a:lnTo>
                  <a:pt x="0" y="1049"/>
                </a:lnTo>
                <a:lnTo>
                  <a:pt x="0" y="1040"/>
                </a:lnTo>
                <a:lnTo>
                  <a:pt x="2" y="1030"/>
                </a:lnTo>
                <a:lnTo>
                  <a:pt x="3" y="1021"/>
                </a:lnTo>
                <a:lnTo>
                  <a:pt x="5" y="1012"/>
                </a:lnTo>
                <a:lnTo>
                  <a:pt x="8" y="1004"/>
                </a:lnTo>
                <a:lnTo>
                  <a:pt x="12" y="995"/>
                </a:lnTo>
                <a:lnTo>
                  <a:pt x="16" y="987"/>
                </a:lnTo>
                <a:lnTo>
                  <a:pt x="22" y="981"/>
                </a:lnTo>
                <a:lnTo>
                  <a:pt x="28" y="973"/>
                </a:lnTo>
                <a:lnTo>
                  <a:pt x="35" y="967"/>
                </a:lnTo>
                <a:lnTo>
                  <a:pt x="43" y="962"/>
                </a:lnTo>
                <a:lnTo>
                  <a:pt x="51" y="956"/>
                </a:lnTo>
                <a:lnTo>
                  <a:pt x="73" y="945"/>
                </a:lnTo>
                <a:lnTo>
                  <a:pt x="133" y="916"/>
                </a:lnTo>
                <a:lnTo>
                  <a:pt x="177" y="895"/>
                </a:lnTo>
                <a:lnTo>
                  <a:pt x="228" y="871"/>
                </a:lnTo>
                <a:lnTo>
                  <a:pt x="288" y="846"/>
                </a:lnTo>
                <a:lnTo>
                  <a:pt x="355" y="818"/>
                </a:lnTo>
                <a:lnTo>
                  <a:pt x="429" y="789"/>
                </a:lnTo>
                <a:lnTo>
                  <a:pt x="510" y="758"/>
                </a:lnTo>
                <a:lnTo>
                  <a:pt x="597" y="727"/>
                </a:lnTo>
                <a:lnTo>
                  <a:pt x="689" y="695"/>
                </a:lnTo>
                <a:lnTo>
                  <a:pt x="788" y="665"/>
                </a:lnTo>
                <a:lnTo>
                  <a:pt x="890" y="636"/>
                </a:lnTo>
                <a:lnTo>
                  <a:pt x="942" y="622"/>
                </a:lnTo>
                <a:lnTo>
                  <a:pt x="997" y="608"/>
                </a:lnTo>
                <a:lnTo>
                  <a:pt x="1052" y="595"/>
                </a:lnTo>
                <a:lnTo>
                  <a:pt x="1107" y="582"/>
                </a:lnTo>
                <a:lnTo>
                  <a:pt x="1109" y="614"/>
                </a:lnTo>
                <a:lnTo>
                  <a:pt x="1110" y="724"/>
                </a:lnTo>
                <a:lnTo>
                  <a:pt x="1110" y="774"/>
                </a:lnTo>
                <a:lnTo>
                  <a:pt x="1058" y="787"/>
                </a:lnTo>
                <a:lnTo>
                  <a:pt x="1007" y="799"/>
                </a:lnTo>
                <a:lnTo>
                  <a:pt x="909" y="826"/>
                </a:lnTo>
                <a:lnTo>
                  <a:pt x="815" y="854"/>
                </a:lnTo>
                <a:lnTo>
                  <a:pt x="725" y="883"/>
                </a:lnTo>
                <a:lnTo>
                  <a:pt x="640" y="912"/>
                </a:lnTo>
                <a:lnTo>
                  <a:pt x="560" y="941"/>
                </a:lnTo>
                <a:lnTo>
                  <a:pt x="487" y="969"/>
                </a:lnTo>
                <a:lnTo>
                  <a:pt x="419" y="996"/>
                </a:lnTo>
                <a:lnTo>
                  <a:pt x="356" y="1023"/>
                </a:lnTo>
                <a:lnTo>
                  <a:pt x="301" y="1046"/>
                </a:lnTo>
                <a:lnTo>
                  <a:pt x="255" y="1069"/>
                </a:lnTo>
                <a:lnTo>
                  <a:pt x="215" y="1087"/>
                </a:lnTo>
                <a:lnTo>
                  <a:pt x="159" y="1114"/>
                </a:lnTo>
                <a:lnTo>
                  <a:pt x="140" y="11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KSO_Shape"/>
          <p:cNvSpPr/>
          <p:nvPr>
            <p:custDataLst>
              <p:tags r:id="rId22"/>
            </p:custDataLst>
          </p:nvPr>
        </p:nvSpPr>
        <p:spPr>
          <a:xfrm>
            <a:off x="5510785" y="4607813"/>
            <a:ext cx="973107" cy="903368"/>
          </a:xfrm>
          <a:custGeom>
            <a:gdLst>
              <a:gd name="T0" fmla="*/ 0 w 99"/>
              <a:gd name="T1" fmla="*/ 2147483646 h 92"/>
              <a:gd name="T2" fmla="*/ 0 w 99"/>
              <a:gd name="T3" fmla="*/ 2147483646 h 92"/>
              <a:gd name="T4" fmla="*/ 2147483646 w 99"/>
              <a:gd name="T5" fmla="*/ 2147483646 h 92"/>
              <a:gd name="T6" fmla="*/ 2147483646 w 99"/>
              <a:gd name="T7" fmla="*/ 2147483646 h 92"/>
              <a:gd name="T8" fmla="*/ 2147483646 w 99"/>
              <a:gd name="T9" fmla="*/ 2147483646 h 92"/>
              <a:gd name="T10" fmla="*/ 2147483646 w 99"/>
              <a:gd name="T11" fmla="*/ 2147483646 h 92"/>
              <a:gd name="T12" fmla="*/ 2147483646 w 99"/>
              <a:gd name="T13" fmla="*/ 2147483646 h 92"/>
              <a:gd name="T14" fmla="*/ 2147483646 w 99"/>
              <a:gd name="T15" fmla="*/ 2147483646 h 92"/>
              <a:gd name="T16" fmla="*/ 2147483646 w 99"/>
              <a:gd name="T17" fmla="*/ 2147483646 h 92"/>
              <a:gd name="T18" fmla="*/ 2147483646 w 99"/>
              <a:gd name="T19" fmla="*/ 2147483646 h 92"/>
              <a:gd name="T20" fmla="*/ 2147483646 w 99"/>
              <a:gd name="T21" fmla="*/ 2147483646 h 92"/>
              <a:gd name="T22" fmla="*/ 0 w 99"/>
              <a:gd name="T23" fmla="*/ 2147483646 h 92"/>
              <a:gd name="T24" fmla="*/ 2147483646 w 99"/>
              <a:gd name="T25" fmla="*/ 2147483646 h 92"/>
              <a:gd name="T26" fmla="*/ 2147483646 w 99"/>
              <a:gd name="T27" fmla="*/ 2147483646 h 92"/>
              <a:gd name="T28" fmla="*/ 2147483646 w 99"/>
              <a:gd name="T29" fmla="*/ 2147483646 h 92"/>
              <a:gd name="T30" fmla="*/ 2147483646 w 99"/>
              <a:gd name="T31" fmla="*/ 2147483646 h 92"/>
              <a:gd name="T32" fmla="*/ 2147483646 w 99"/>
              <a:gd name="T33" fmla="*/ 2147483646 h 92"/>
              <a:gd name="T34" fmla="*/ 2147483646 w 99"/>
              <a:gd name="T35" fmla="*/ 2147483646 h 92"/>
              <a:gd name="T36" fmla="*/ 2147483646 w 99"/>
              <a:gd name="T37" fmla="*/ 2147483646 h 92"/>
              <a:gd name="T38" fmla="*/ 2147483646 w 99"/>
              <a:gd name="T39" fmla="*/ 2147483646 h 92"/>
              <a:gd name="T40" fmla="*/ 2147483646 w 99"/>
              <a:gd name="T41" fmla="*/ 2147483646 h 92"/>
              <a:gd name="T42" fmla="*/ 2147483646 w 99"/>
              <a:gd name="T43" fmla="*/ 2147483646 h 92"/>
              <a:gd name="T44" fmla="*/ 2147483646 w 99"/>
              <a:gd name="T45" fmla="*/ 2147483646 h 92"/>
              <a:gd name="T46" fmla="*/ 2147483646 w 99"/>
              <a:gd name="T47" fmla="*/ 2147483646 h 92"/>
              <a:gd name="T48" fmla="*/ 2147483646 w 99"/>
              <a:gd name="T49" fmla="*/ 2147483646 h 92"/>
              <a:gd name="T50" fmla="*/ 2147483646 w 99"/>
              <a:gd name="T51" fmla="*/ 2147483646 h 92"/>
              <a:gd name="T52" fmla="*/ 2147483646 w 99"/>
              <a:gd name="T53" fmla="*/ 2147483646 h 92"/>
              <a:gd name="T54" fmla="*/ 2147483646 w 99"/>
              <a:gd name="T55" fmla="*/ 2147483646 h 92"/>
              <a:gd name="T56" fmla="*/ 2147483646 w 99"/>
              <a:gd name="T57" fmla="*/ 2147483646 h 92"/>
              <a:gd name="T58" fmla="*/ 2147483646 w 99"/>
              <a:gd name="T59" fmla="*/ 2147483646 h 92"/>
              <a:gd name="T60" fmla="*/ 2147483646 w 99"/>
              <a:gd name="T61" fmla="*/ 2147483646 h 92"/>
              <a:gd name="T62" fmla="*/ 2147483646 w 99"/>
              <a:gd name="T63" fmla="*/ 2147483646 h 92"/>
              <a:gd name="T64" fmla="*/ 2147483646 w 99"/>
              <a:gd name="T65" fmla="*/ 2147483646 h 92"/>
              <a:gd name="T66" fmla="*/ 2147483646 w 99"/>
              <a:gd name="T67" fmla="*/ 2147483646 h 92"/>
              <a:gd name="T68" fmla="*/ 2147483646 w 99"/>
              <a:gd name="T69" fmla="*/ 2147483646 h 92"/>
              <a:gd name="T70" fmla="*/ 2147483646 w 99"/>
              <a:gd name="T71" fmla="*/ 2147483646 h 92"/>
              <a:gd name="T72" fmla="*/ 2147483646 w 99"/>
              <a:gd name="T73" fmla="*/ 2147483646 h 92"/>
              <a:gd name="T74" fmla="*/ 2147483646 w 99"/>
              <a:gd name="T75" fmla="*/ 2147483646 h 92"/>
              <a:gd name="T76" fmla="*/ 2147483646 w 99"/>
              <a:gd name="T77" fmla="*/ 2147483646 h 92"/>
              <a:gd name="T78" fmla="*/ 2147483646 w 99"/>
              <a:gd name="T79" fmla="*/ 2147483646 h 92"/>
              <a:gd name="T80" fmla="*/ 2147483646 w 99"/>
              <a:gd name="T81" fmla="*/ 2147483646 h 92"/>
              <a:gd name="T82" fmla="*/ 2147483646 w 99"/>
              <a:gd name="T83" fmla="*/ 2147483646 h 92"/>
              <a:gd name="T84" fmla="*/ 2147483646 w 99"/>
              <a:gd name="T85" fmla="*/ 2147483646 h 92"/>
              <a:gd name="T86" fmla="*/ 2147483646 w 99"/>
              <a:gd name="T87" fmla="*/ 2147483646 h 92"/>
              <a:gd name="T88" fmla="*/ 2147483646 w 99"/>
              <a:gd name="T89" fmla="*/ 2147483646 h 92"/>
              <a:gd name="T90" fmla="*/ 2147483646 w 99"/>
              <a:gd name="T91" fmla="*/ 2147483646 h 92"/>
              <a:gd name="T92" fmla="*/ 2147483646 w 99"/>
              <a:gd name="T93" fmla="*/ 2147483646 h 92"/>
              <a:gd name="T94" fmla="*/ 2147483646 w 99"/>
              <a:gd name="T95" fmla="*/ 2147483646 h 92"/>
              <a:gd name="T96" fmla="*/ 2147483646 w 99"/>
              <a:gd name="T97" fmla="*/ 2147483646 h 92"/>
              <a:gd name="T98" fmla="*/ 2147483646 w 99"/>
              <a:gd name="T99" fmla="*/ 2147483646 h 92"/>
              <a:gd name="T100" fmla="*/ 2147483646 w 99"/>
              <a:gd name="T101" fmla="*/ 2147483646 h 92"/>
              <a:gd name="T102" fmla="*/ 2147483646 w 99"/>
              <a:gd name="T103" fmla="*/ 2147483646 h 92"/>
              <a:gd name="T104" fmla="*/ 2147483646 w 99"/>
              <a:gd name="T105" fmla="*/ 2147483646 h 92"/>
              <a:gd name="T106" fmla="*/ 2147483646 w 99"/>
              <a:gd name="T107" fmla="*/ 2147483646 h 92"/>
              <a:gd name="T108" fmla="*/ 2147483646 w 99"/>
              <a:gd name="T109" fmla="*/ 2147483646 h 92"/>
              <a:gd name="T110" fmla="*/ 2147483646 w 99"/>
              <a:gd name="T111" fmla="*/ 2147483646 h 92"/>
              <a:gd name="T112" fmla="*/ 2147483646 w 99"/>
              <a:gd name="T113" fmla="*/ 2147483646 h 92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99" h="92">
                <a:moveTo>
                  <a:pt x="0" y="89"/>
                </a:moveTo>
                <a:cubicBezTo>
                  <a:pt x="0" y="92"/>
                  <a:pt x="0" y="92"/>
                  <a:pt x="0" y="92"/>
                </a:cubicBezTo>
                <a:cubicBezTo>
                  <a:pt x="3" y="92"/>
                  <a:pt x="3" y="92"/>
                  <a:pt x="3" y="92"/>
                </a:cubicBezTo>
                <a:cubicBezTo>
                  <a:pt x="96" y="92"/>
                  <a:pt x="96" y="92"/>
                  <a:pt x="96" y="92"/>
                </a:cubicBezTo>
                <a:cubicBezTo>
                  <a:pt x="99" y="92"/>
                  <a:pt x="99" y="92"/>
                  <a:pt x="99" y="92"/>
                </a:cubicBezTo>
                <a:cubicBezTo>
                  <a:pt x="99" y="89"/>
                  <a:pt x="99" y="89"/>
                  <a:pt x="99" y="89"/>
                </a:cubicBezTo>
                <a:cubicBezTo>
                  <a:pt x="99" y="52"/>
                  <a:pt x="99" y="52"/>
                  <a:pt x="99" y="52"/>
                </a:cubicBezTo>
                <a:cubicBezTo>
                  <a:pt x="99" y="46"/>
                  <a:pt x="94" y="42"/>
                  <a:pt x="89" y="41"/>
                </a:cubicBezTo>
                <a:cubicBezTo>
                  <a:pt x="75" y="38"/>
                  <a:pt x="64" y="42"/>
                  <a:pt x="55" y="31"/>
                </a:cubicBezTo>
                <a:cubicBezTo>
                  <a:pt x="52" y="28"/>
                  <a:pt x="49" y="23"/>
                  <a:pt x="45" y="19"/>
                </a:cubicBezTo>
                <a:cubicBezTo>
                  <a:pt x="29" y="0"/>
                  <a:pt x="1" y="13"/>
                  <a:pt x="1" y="32"/>
                </a:cubicBezTo>
                <a:cubicBezTo>
                  <a:pt x="0" y="89"/>
                  <a:pt x="0" y="89"/>
                  <a:pt x="0" y="89"/>
                </a:cubicBezTo>
                <a:close/>
                <a:moveTo>
                  <a:pt x="88" y="73"/>
                </a:moveTo>
                <a:cubicBezTo>
                  <a:pt x="93" y="73"/>
                  <a:pt x="93" y="73"/>
                  <a:pt x="93" y="73"/>
                </a:cubicBezTo>
                <a:cubicBezTo>
                  <a:pt x="93" y="87"/>
                  <a:pt x="93" y="87"/>
                  <a:pt x="93" y="87"/>
                </a:cubicBezTo>
                <a:cubicBezTo>
                  <a:pt x="6" y="87"/>
                  <a:pt x="6" y="87"/>
                  <a:pt x="6" y="87"/>
                </a:cubicBezTo>
                <a:cubicBezTo>
                  <a:pt x="6" y="73"/>
                  <a:pt x="6" y="73"/>
                  <a:pt x="6" y="73"/>
                </a:cubicBezTo>
                <a:cubicBezTo>
                  <a:pt x="12" y="73"/>
                  <a:pt x="12" y="73"/>
                  <a:pt x="12" y="73"/>
                </a:cubicBezTo>
                <a:cubicBezTo>
                  <a:pt x="12" y="81"/>
                  <a:pt x="12" y="81"/>
                  <a:pt x="12" y="81"/>
                </a:cubicBezTo>
                <a:cubicBezTo>
                  <a:pt x="16" y="81"/>
                  <a:pt x="16" y="81"/>
                  <a:pt x="16" y="81"/>
                </a:cubicBezTo>
                <a:cubicBezTo>
                  <a:pt x="16" y="73"/>
                  <a:pt x="16" y="73"/>
                  <a:pt x="16" y="73"/>
                </a:cubicBezTo>
                <a:cubicBezTo>
                  <a:pt x="18" y="73"/>
                  <a:pt x="18" y="73"/>
                  <a:pt x="18" y="73"/>
                </a:cubicBezTo>
                <a:cubicBezTo>
                  <a:pt x="18" y="81"/>
                  <a:pt x="18" y="81"/>
                  <a:pt x="18" y="81"/>
                </a:cubicBezTo>
                <a:cubicBezTo>
                  <a:pt x="22" y="81"/>
                  <a:pt x="22" y="81"/>
                  <a:pt x="22" y="81"/>
                </a:cubicBezTo>
                <a:cubicBezTo>
                  <a:pt x="22" y="73"/>
                  <a:pt x="22" y="73"/>
                  <a:pt x="22" y="73"/>
                </a:cubicBezTo>
                <a:cubicBezTo>
                  <a:pt x="29" y="73"/>
                  <a:pt x="29" y="73"/>
                  <a:pt x="29" y="73"/>
                </a:cubicBezTo>
                <a:cubicBezTo>
                  <a:pt x="29" y="81"/>
                  <a:pt x="29" y="81"/>
                  <a:pt x="29" y="81"/>
                </a:cubicBezTo>
                <a:cubicBezTo>
                  <a:pt x="33" y="81"/>
                  <a:pt x="33" y="81"/>
                  <a:pt x="33" y="81"/>
                </a:cubicBezTo>
                <a:cubicBezTo>
                  <a:pt x="33" y="73"/>
                  <a:pt x="33" y="73"/>
                  <a:pt x="33" y="73"/>
                </a:cubicBezTo>
                <a:cubicBezTo>
                  <a:pt x="35" y="73"/>
                  <a:pt x="35" y="73"/>
                  <a:pt x="35" y="73"/>
                </a:cubicBezTo>
                <a:cubicBezTo>
                  <a:pt x="35" y="81"/>
                  <a:pt x="35" y="81"/>
                  <a:pt x="35" y="81"/>
                </a:cubicBezTo>
                <a:cubicBezTo>
                  <a:pt x="39" y="81"/>
                  <a:pt x="39" y="81"/>
                  <a:pt x="39" y="81"/>
                </a:cubicBezTo>
                <a:cubicBezTo>
                  <a:pt x="39" y="73"/>
                  <a:pt x="39" y="73"/>
                  <a:pt x="39" y="73"/>
                </a:cubicBezTo>
                <a:cubicBezTo>
                  <a:pt x="41" y="73"/>
                  <a:pt x="41" y="73"/>
                  <a:pt x="41" y="73"/>
                </a:cubicBezTo>
                <a:cubicBezTo>
                  <a:pt x="41" y="81"/>
                  <a:pt x="41" y="81"/>
                  <a:pt x="41" y="81"/>
                </a:cubicBezTo>
                <a:cubicBezTo>
                  <a:pt x="45" y="81"/>
                  <a:pt x="45" y="81"/>
                  <a:pt x="45" y="81"/>
                </a:cubicBezTo>
                <a:cubicBezTo>
                  <a:pt x="45" y="73"/>
                  <a:pt x="45" y="73"/>
                  <a:pt x="45" y="73"/>
                </a:cubicBezTo>
                <a:cubicBezTo>
                  <a:pt x="55" y="73"/>
                  <a:pt x="55" y="73"/>
                  <a:pt x="55" y="73"/>
                </a:cubicBezTo>
                <a:cubicBezTo>
                  <a:pt x="55" y="81"/>
                  <a:pt x="55" y="81"/>
                  <a:pt x="55" y="81"/>
                </a:cubicBezTo>
                <a:cubicBezTo>
                  <a:pt x="59" y="81"/>
                  <a:pt x="59" y="81"/>
                  <a:pt x="59" y="81"/>
                </a:cubicBezTo>
                <a:cubicBezTo>
                  <a:pt x="59" y="73"/>
                  <a:pt x="59" y="73"/>
                  <a:pt x="59" y="73"/>
                </a:cubicBezTo>
                <a:cubicBezTo>
                  <a:pt x="61" y="73"/>
                  <a:pt x="61" y="73"/>
                  <a:pt x="61" y="73"/>
                </a:cubicBezTo>
                <a:cubicBezTo>
                  <a:pt x="61" y="81"/>
                  <a:pt x="61" y="81"/>
                  <a:pt x="61" y="81"/>
                </a:cubicBezTo>
                <a:cubicBezTo>
                  <a:pt x="65" y="81"/>
                  <a:pt x="65" y="81"/>
                  <a:pt x="65" y="81"/>
                </a:cubicBezTo>
                <a:cubicBezTo>
                  <a:pt x="65" y="73"/>
                  <a:pt x="65" y="73"/>
                  <a:pt x="65" y="73"/>
                </a:cubicBezTo>
                <a:cubicBezTo>
                  <a:pt x="72" y="73"/>
                  <a:pt x="72" y="73"/>
                  <a:pt x="72" y="73"/>
                </a:cubicBezTo>
                <a:cubicBezTo>
                  <a:pt x="72" y="81"/>
                  <a:pt x="72" y="81"/>
                  <a:pt x="72" y="81"/>
                </a:cubicBezTo>
                <a:cubicBezTo>
                  <a:pt x="75" y="81"/>
                  <a:pt x="75" y="81"/>
                  <a:pt x="75" y="81"/>
                </a:cubicBezTo>
                <a:cubicBezTo>
                  <a:pt x="75" y="73"/>
                  <a:pt x="75" y="73"/>
                  <a:pt x="75" y="73"/>
                </a:cubicBezTo>
                <a:cubicBezTo>
                  <a:pt x="78" y="73"/>
                  <a:pt x="78" y="73"/>
                  <a:pt x="78" y="73"/>
                </a:cubicBezTo>
                <a:cubicBezTo>
                  <a:pt x="78" y="81"/>
                  <a:pt x="78" y="81"/>
                  <a:pt x="78" y="81"/>
                </a:cubicBezTo>
                <a:cubicBezTo>
                  <a:pt x="82" y="81"/>
                  <a:pt x="82" y="81"/>
                  <a:pt x="82" y="81"/>
                </a:cubicBezTo>
                <a:cubicBezTo>
                  <a:pt x="82" y="73"/>
                  <a:pt x="82" y="73"/>
                  <a:pt x="82" y="73"/>
                </a:cubicBezTo>
                <a:cubicBezTo>
                  <a:pt x="84" y="73"/>
                  <a:pt x="84" y="73"/>
                  <a:pt x="84" y="73"/>
                </a:cubicBezTo>
                <a:cubicBezTo>
                  <a:pt x="84" y="81"/>
                  <a:pt x="84" y="81"/>
                  <a:pt x="84" y="81"/>
                </a:cubicBezTo>
                <a:cubicBezTo>
                  <a:pt x="88" y="81"/>
                  <a:pt x="88" y="81"/>
                  <a:pt x="88" y="81"/>
                </a:cubicBezTo>
                <a:lnTo>
                  <a:pt x="88" y="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KSO_Shape"/>
          <p:cNvSpPr/>
          <p:nvPr>
            <p:custDataLst>
              <p:tags r:id="rId23"/>
            </p:custDataLst>
          </p:nvPr>
        </p:nvSpPr>
        <p:spPr>
          <a:xfrm>
            <a:off x="9175161" y="4612629"/>
            <a:ext cx="766008" cy="1005701"/>
          </a:xfrm>
          <a:custGeom>
            <a:gdLst>
              <a:gd name="connsiteX0" fmla="*/ 306323 w 328394"/>
              <a:gd name="connsiteY0" fmla="*/ 0 h 431419"/>
              <a:gd name="connsiteX1" fmla="*/ 306331 w 328394"/>
              <a:gd name="connsiteY1" fmla="*/ 36 h 431419"/>
              <a:gd name="connsiteX2" fmla="*/ 325544 w 328394"/>
              <a:gd name="connsiteY2" fmla="*/ 36 h 431419"/>
              <a:gd name="connsiteX3" fmla="*/ 325544 w 328394"/>
              <a:gd name="connsiteY3" fmla="*/ 317821 h 431419"/>
              <a:gd name="connsiteX4" fmla="*/ 328111 w 328394"/>
              <a:gd name="connsiteY4" fmla="*/ 323780 h 431419"/>
              <a:gd name="connsiteX5" fmla="*/ 325545 w 328394"/>
              <a:gd name="connsiteY5" fmla="*/ 340266 h 431419"/>
              <a:gd name="connsiteX6" fmla="*/ 325544 w 328394"/>
              <a:gd name="connsiteY6" fmla="*/ 346202 h 431419"/>
              <a:gd name="connsiteX7" fmla="*/ 321479 w 328394"/>
              <a:gd name="connsiteY7" fmla="*/ 346202 h 431419"/>
              <a:gd name="connsiteX8" fmla="*/ 281040 w 328394"/>
              <a:gd name="connsiteY8" fmla="*/ 369925 h 431419"/>
              <a:gd name="connsiteX9" fmla="*/ 223073 w 328394"/>
              <a:gd name="connsiteY9" fmla="*/ 338542 h 431419"/>
              <a:gd name="connsiteX10" fmla="*/ 270144 w 328394"/>
              <a:gd name="connsiteY10" fmla="*/ 292398 h 431419"/>
              <a:gd name="connsiteX11" fmla="*/ 299582 w 328394"/>
              <a:gd name="connsiteY11" fmla="*/ 295430 h 431419"/>
              <a:gd name="connsiteX12" fmla="*/ 299582 w 328394"/>
              <a:gd name="connsiteY12" fmla="*/ 87758 h 431419"/>
              <a:gd name="connsiteX13" fmla="*/ 128591 w 328394"/>
              <a:gd name="connsiteY13" fmla="*/ 125907 h 431419"/>
              <a:gd name="connsiteX14" fmla="*/ 128590 w 328394"/>
              <a:gd name="connsiteY14" fmla="*/ 398933 h 431419"/>
              <a:gd name="connsiteX15" fmla="*/ 121924 w 328394"/>
              <a:gd name="connsiteY15" fmla="*/ 398933 h 431419"/>
              <a:gd name="connsiteX16" fmla="*/ 70841 w 328394"/>
              <a:gd name="connsiteY16" fmla="*/ 430564 h 431419"/>
              <a:gd name="connsiteX17" fmla="*/ 348 w 328394"/>
              <a:gd name="connsiteY17" fmla="*/ 392399 h 431419"/>
              <a:gd name="connsiteX18" fmla="*/ 57591 w 328394"/>
              <a:gd name="connsiteY18" fmla="*/ 336282 h 431419"/>
              <a:gd name="connsiteX19" fmla="*/ 93974 w 328394"/>
              <a:gd name="connsiteY19" fmla="*/ 340165 h 431419"/>
              <a:gd name="connsiteX20" fmla="*/ 93974 w 328394"/>
              <a:gd name="connsiteY20" fmla="*/ 48639 h 431419"/>
              <a:gd name="connsiteX21" fmla="*/ 104368 w 328394"/>
              <a:gd name="connsiteY21" fmla="*/ 48639 h 431419"/>
              <a:gd name="connsiteX22" fmla="*/ 103607 w 328394"/>
              <a:gd name="connsiteY22" fmla="*/ 45227 h 431419"/>
              <a:gd name="connsiteX23" fmla="*/ 299582 w 328394"/>
              <a:gd name="connsiteY23" fmla="*/ 1504 h 431419"/>
              <a:gd name="connsiteX24" fmla="*/ 299582 w 328394"/>
              <a:gd name="connsiteY24" fmla="*/ 36 h 431419"/>
              <a:gd name="connsiteX25" fmla="*/ 306163 w 328394"/>
              <a:gd name="connsiteY25" fmla="*/ 36 h 431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28394" h="431419">
                <a:moveTo>
                  <a:pt x="306323" y="0"/>
                </a:moveTo>
                <a:lnTo>
                  <a:pt x="306331" y="36"/>
                </a:lnTo>
                <a:lnTo>
                  <a:pt x="325544" y="36"/>
                </a:lnTo>
                <a:lnTo>
                  <a:pt x="325544" y="317821"/>
                </a:lnTo>
                <a:cubicBezTo>
                  <a:pt x="327257" y="319484"/>
                  <a:pt x="327803" y="321594"/>
                  <a:pt x="328111" y="323780"/>
                </a:cubicBezTo>
                <a:cubicBezTo>
                  <a:pt x="328908" y="329453"/>
                  <a:pt x="328014" y="335074"/>
                  <a:pt x="325545" y="340266"/>
                </a:cubicBezTo>
                <a:lnTo>
                  <a:pt x="325544" y="346202"/>
                </a:lnTo>
                <a:lnTo>
                  <a:pt x="321479" y="346202"/>
                </a:lnTo>
                <a:cubicBezTo>
                  <a:pt x="314214" y="358342"/>
                  <a:pt x="299178" y="367376"/>
                  <a:pt x="281040" y="369925"/>
                </a:cubicBezTo>
                <a:cubicBezTo>
                  <a:pt x="252034" y="374002"/>
                  <a:pt x="226082" y="359951"/>
                  <a:pt x="223073" y="338542"/>
                </a:cubicBezTo>
                <a:cubicBezTo>
                  <a:pt x="220064" y="317134"/>
                  <a:pt x="241139" y="296474"/>
                  <a:pt x="270144" y="292398"/>
                </a:cubicBezTo>
                <a:cubicBezTo>
                  <a:pt x="280773" y="290904"/>
                  <a:pt x="290991" y="291844"/>
                  <a:pt x="299582" y="295430"/>
                </a:cubicBezTo>
                <a:lnTo>
                  <a:pt x="299582" y="87758"/>
                </a:lnTo>
                <a:lnTo>
                  <a:pt x="128591" y="125907"/>
                </a:lnTo>
                <a:lnTo>
                  <a:pt x="128590" y="398933"/>
                </a:lnTo>
                <a:lnTo>
                  <a:pt x="121924" y="398933"/>
                </a:lnTo>
                <a:cubicBezTo>
                  <a:pt x="113631" y="414962"/>
                  <a:pt x="94384" y="427255"/>
                  <a:pt x="70841" y="430564"/>
                </a:cubicBezTo>
                <a:cubicBezTo>
                  <a:pt x="35568" y="435521"/>
                  <a:pt x="4007" y="418434"/>
                  <a:pt x="348" y="392399"/>
                </a:cubicBezTo>
                <a:cubicBezTo>
                  <a:pt x="-3311" y="366364"/>
                  <a:pt x="22318" y="341240"/>
                  <a:pt x="57591" y="336282"/>
                </a:cubicBezTo>
                <a:cubicBezTo>
                  <a:pt x="70754" y="334432"/>
                  <a:pt x="83402" y="335653"/>
                  <a:pt x="93974" y="340165"/>
                </a:cubicBezTo>
                <a:lnTo>
                  <a:pt x="93974" y="48639"/>
                </a:lnTo>
                <a:lnTo>
                  <a:pt x="104368" y="48639"/>
                </a:lnTo>
                <a:lnTo>
                  <a:pt x="103607" y="45227"/>
                </a:lnTo>
                <a:lnTo>
                  <a:pt x="299582" y="1504"/>
                </a:lnTo>
                <a:lnTo>
                  <a:pt x="299582" y="36"/>
                </a:lnTo>
                <a:lnTo>
                  <a:pt x="306163" y="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7" name="文本框 116"/>
          <p:cNvSpPr txBox="1"/>
          <p:nvPr>
            <p:custDataLst>
              <p:tags r:id="rId3"/>
            </p:custDataLst>
          </p:nvPr>
        </p:nvSpPr>
        <p:spPr>
          <a:xfrm>
            <a:off x="3611987" y="2329503"/>
            <a:ext cx="4945764" cy="82378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4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  <a:latin typeface="宋体"/>
                <a:ea typeface="思源宋体 CN Heavy" panose="02020900000000000000" pitchFamily="18" charset="-122"/>
                <a:sym typeface="宋体"/>
              </a:rPr>
              <a:t>PART.1</a:t>
            </a:r>
          </a:p>
        </p:txBody>
      </p:sp>
      <p:sp>
        <p:nvSpPr>
          <p:cNvPr id="118" name="文本框 117"/>
          <p:cNvSpPr txBox="1"/>
          <p:nvPr>
            <p:custDataLst>
              <p:tags r:id="rId4"/>
            </p:custDataLst>
          </p:nvPr>
        </p:nvSpPr>
        <p:spPr>
          <a:xfrm>
            <a:off x="2609038" y="3406108"/>
            <a:ext cx="6703478" cy="11079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alt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思源宋体 CN Heavy" panose="02020900000000000000" pitchFamily="18" charset="-122"/>
                <a:sym typeface="宋体"/>
              </a:rPr>
              <a:t>锯末的基本特性</a:t>
            </a:r>
          </a:p>
        </p:txBody>
      </p:sp>
      <p:grpSp>
        <p:nvGrpSpPr>
          <p:cNvPr id="210" name="组合 209"/>
          <p:cNvGrpSpPr/>
          <p:nvPr>
            <p:custDataLst>
              <p:tags r:id="rId5"/>
            </p:custDataLst>
          </p:nvPr>
        </p:nvGrpSpPr>
        <p:grpSpPr>
          <a:xfrm>
            <a:off x="-1" y="-22058"/>
            <a:ext cx="12192001" cy="6903682"/>
            <a:chOff x="-1" y="-22058"/>
            <a:chExt cx="12192001" cy="6903682"/>
          </a:xfrm>
        </p:grpSpPr>
        <p:grpSp>
          <p:nvGrpSpPr>
            <p:cNvPr id="2" name="组合 1"/>
            <p:cNvGrpSpPr/>
            <p:nvPr>
              <p:custDataLst>
                <p:tags r:id="rId6"/>
              </p:custDataLst>
            </p:nvPr>
          </p:nvGrpSpPr>
          <p:grpSpPr>
            <a:xfrm>
              <a:off x="-1" y="-22058"/>
              <a:ext cx="7315480" cy="3884931"/>
              <a:chOff x="0" y="-22057"/>
              <a:chExt cx="5675288" cy="3013897"/>
            </a:xfrm>
          </p:grpSpPr>
          <p:sp>
            <p:nvSpPr>
              <p:cNvPr id="3" name="任意多边形: 形状 2"/>
              <p:cNvSpPr/>
              <p:nvPr>
                <p:custDataLst>
                  <p:tags r:id="rId7"/>
                </p:custDataLst>
              </p:nvPr>
            </p:nvSpPr>
            <p:spPr>
              <a:xfrm>
                <a:off x="1" y="-22057"/>
                <a:ext cx="3557737" cy="1809824"/>
              </a:xfrm>
              <a:custGeom>
                <a:gdLst>
                  <a:gd name="connsiteX0" fmla="*/ 0 w 3557737"/>
                  <a:gd name="connsiteY0" fmla="*/ 0 h 1809824"/>
                  <a:gd name="connsiteX1" fmla="*/ 3557737 w 3557737"/>
                  <a:gd name="connsiteY1" fmla="*/ 0 h 1809824"/>
                  <a:gd name="connsiteX2" fmla="*/ 3529580 w 3557737"/>
                  <a:gd name="connsiteY2" fmla="*/ 29541 h 1809824"/>
                  <a:gd name="connsiteX3" fmla="*/ 2409371 w 3557737"/>
                  <a:gd name="connsiteY3" fmla="*/ 1067086 h 1809824"/>
                  <a:gd name="connsiteX4" fmla="*/ 1553029 w 3557737"/>
                  <a:gd name="connsiteY4" fmla="*/ 1038057 h 1809824"/>
                  <a:gd name="connsiteX5" fmla="*/ 595086 w 3557737"/>
                  <a:gd name="connsiteY5" fmla="*/ 1807314 h 1809824"/>
                  <a:gd name="connsiteX6" fmla="*/ 75888 w 3557737"/>
                  <a:gd name="connsiteY6" fmla="*/ 1683022 h 1809824"/>
                  <a:gd name="connsiteX7" fmla="*/ 0 w 3557737"/>
                  <a:gd name="connsiteY7" fmla="*/ 1647555 h 18098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557737" h="1809824">
                    <a:moveTo>
                      <a:pt x="0" y="0"/>
                    </a:moveTo>
                    <a:lnTo>
                      <a:pt x="3557737" y="0"/>
                    </a:lnTo>
                    <a:lnTo>
                      <a:pt x="3529580" y="29541"/>
                    </a:lnTo>
                    <a:cubicBezTo>
                      <a:pt x="3189514" y="386275"/>
                      <a:pt x="2690585" y="905615"/>
                      <a:pt x="2409371" y="1067086"/>
                    </a:cubicBezTo>
                    <a:cubicBezTo>
                      <a:pt x="2034419" y="1282381"/>
                      <a:pt x="1855410" y="914686"/>
                      <a:pt x="1553029" y="1038057"/>
                    </a:cubicBezTo>
                    <a:cubicBezTo>
                      <a:pt x="1250648" y="1161428"/>
                      <a:pt x="972457" y="1766190"/>
                      <a:pt x="595086" y="1807314"/>
                    </a:cubicBezTo>
                    <a:cubicBezTo>
                      <a:pt x="453572" y="1822736"/>
                      <a:pt x="266474" y="1765359"/>
                      <a:pt x="75888" y="1683022"/>
                    </a:cubicBezTo>
                    <a:lnTo>
                      <a:pt x="0" y="1647555"/>
                    </a:lnTo>
                    <a:close/>
                  </a:path>
                </a:pathLst>
              </a:custGeom>
              <a:solidFill>
                <a:srgbClr val="C9CDE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" name="任意多边形: 形状 3"/>
              <p:cNvSpPr/>
              <p:nvPr>
                <p:custDataLst>
                  <p:tags r:id="rId8"/>
                </p:custDataLst>
              </p:nvPr>
            </p:nvSpPr>
            <p:spPr>
              <a:xfrm>
                <a:off x="2117777" y="-22057"/>
                <a:ext cx="3557511" cy="1212820"/>
              </a:xfrm>
              <a:custGeom>
                <a:gdLst>
                  <a:gd name="connsiteX0" fmla="*/ 0 w 3557511"/>
                  <a:gd name="connsiteY0" fmla="*/ 0 h 1212820"/>
                  <a:gd name="connsiteX1" fmla="*/ 3537584 w 3557511"/>
                  <a:gd name="connsiteY1" fmla="*/ 0 h 1212820"/>
                  <a:gd name="connsiteX2" fmla="*/ 3557310 w 3557511"/>
                  <a:gd name="connsiteY2" fmla="*/ 65600 h 1212820"/>
                  <a:gd name="connsiteX3" fmla="*/ 3310567 w 3557511"/>
                  <a:gd name="connsiteY3" fmla="*/ 689714 h 1212820"/>
                  <a:gd name="connsiteX4" fmla="*/ 2541310 w 3557511"/>
                  <a:gd name="connsiteY4" fmla="*/ 791314 h 1212820"/>
                  <a:gd name="connsiteX5" fmla="*/ 1815595 w 3557511"/>
                  <a:gd name="connsiteY5" fmla="*/ 1212228 h 1212820"/>
                  <a:gd name="connsiteX6" fmla="*/ 1191481 w 3557511"/>
                  <a:gd name="connsiteY6" fmla="*/ 689714 h 1212820"/>
                  <a:gd name="connsiteX7" fmla="*/ 262567 w 3557511"/>
                  <a:gd name="connsiteY7" fmla="*/ 283314 h 1212820"/>
                  <a:gd name="connsiteX8" fmla="*/ 50863 w 3557511"/>
                  <a:gd name="connsiteY8" fmla="*/ 59363 h 12128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557511" h="1212820">
                    <a:moveTo>
                      <a:pt x="0" y="0"/>
                    </a:moveTo>
                    <a:lnTo>
                      <a:pt x="3537584" y="0"/>
                    </a:lnTo>
                    <a:lnTo>
                      <a:pt x="3557310" y="65600"/>
                    </a:lnTo>
                    <a:cubicBezTo>
                      <a:pt x="3562148" y="242190"/>
                      <a:pt x="3479900" y="568762"/>
                      <a:pt x="3310567" y="689714"/>
                    </a:cubicBezTo>
                    <a:cubicBezTo>
                      <a:pt x="3141234" y="810666"/>
                      <a:pt x="2790472" y="704228"/>
                      <a:pt x="2541310" y="791314"/>
                    </a:cubicBezTo>
                    <a:cubicBezTo>
                      <a:pt x="2292148" y="878400"/>
                      <a:pt x="2040567" y="1229161"/>
                      <a:pt x="1815595" y="1212228"/>
                    </a:cubicBezTo>
                    <a:cubicBezTo>
                      <a:pt x="1590623" y="1195295"/>
                      <a:pt x="1450319" y="844533"/>
                      <a:pt x="1191481" y="689714"/>
                    </a:cubicBezTo>
                    <a:cubicBezTo>
                      <a:pt x="932643" y="534895"/>
                      <a:pt x="473024" y="508285"/>
                      <a:pt x="262567" y="283314"/>
                    </a:cubicBezTo>
                    <a:cubicBezTo>
                      <a:pt x="209953" y="227071"/>
                      <a:pt x="131334" y="148150"/>
                      <a:pt x="50863" y="59363"/>
                    </a:cubicBezTo>
                    <a:close/>
                  </a:path>
                </a:pathLst>
              </a:cu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5" name="椭圆 4"/>
              <p:cNvSpPr/>
              <p:nvPr>
                <p:custDataLst>
                  <p:tags r:id="rId9"/>
                </p:custDataLst>
              </p:nvPr>
            </p:nvSpPr>
            <p:spPr>
              <a:xfrm>
                <a:off x="2512777" y="1285758"/>
                <a:ext cx="493687" cy="493687"/>
              </a:xfrm>
              <a:prstGeom prst="ellipse">
                <a:avLst/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7" name="任意多边形: 形状 6"/>
              <p:cNvSpPr/>
              <p:nvPr>
                <p:custDataLst>
                  <p:tags r:id="rId10"/>
                </p:custDataLst>
              </p:nvPr>
            </p:nvSpPr>
            <p:spPr>
              <a:xfrm>
                <a:off x="2759621" y="-22056"/>
                <a:ext cx="1023457" cy="373439"/>
              </a:xfrm>
              <a:custGeom>
                <a:gdLst>
                  <a:gd name="connsiteX0" fmla="*/ 0 w 1023457"/>
                  <a:gd name="connsiteY0" fmla="*/ 0 h 373439"/>
                  <a:gd name="connsiteX1" fmla="*/ 1023457 w 1023457"/>
                  <a:gd name="connsiteY1" fmla="*/ 0 h 373439"/>
                  <a:gd name="connsiteX2" fmla="*/ 1010074 w 1023457"/>
                  <a:gd name="connsiteY2" fmla="*/ 43113 h 373439"/>
                  <a:gd name="connsiteX3" fmla="*/ 511728 w 1023457"/>
                  <a:gd name="connsiteY3" fmla="*/ 373439 h 373439"/>
                  <a:gd name="connsiteX4" fmla="*/ 13383 w 1023457"/>
                  <a:gd name="connsiteY4" fmla="*/ 43113 h 3734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3457" h="373439">
                    <a:moveTo>
                      <a:pt x="0" y="0"/>
                    </a:moveTo>
                    <a:lnTo>
                      <a:pt x="1023457" y="0"/>
                    </a:lnTo>
                    <a:lnTo>
                      <a:pt x="1010074" y="43113"/>
                    </a:lnTo>
                    <a:cubicBezTo>
                      <a:pt x="927968" y="237232"/>
                      <a:pt x="735755" y="373439"/>
                      <a:pt x="511728" y="373439"/>
                    </a:cubicBezTo>
                    <a:cubicBezTo>
                      <a:pt x="287702" y="373439"/>
                      <a:pt x="95488" y="237232"/>
                      <a:pt x="13383" y="43113"/>
                    </a:cubicBez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8" name="加号 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64213" y="2598057"/>
                <a:ext cx="393783" cy="393783"/>
              </a:xfrm>
              <a:prstGeom prst="mathPlus">
                <a:avLst/>
              </a:pr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9" name="圆: 空心 8"/>
              <p:cNvSpPr/>
              <p:nvPr>
                <p:custDataLst>
                  <p:tags r:id="rId12"/>
                </p:custDataLst>
              </p:nvPr>
            </p:nvSpPr>
            <p:spPr>
              <a:xfrm>
                <a:off x="849755" y="512934"/>
                <a:ext cx="308241" cy="308241"/>
              </a:xfrm>
              <a:prstGeom prst="donut">
                <a:avLst>
                  <a:gd name="adj" fmla="val 9431"/>
                </a:avLst>
              </a:pr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0" name="椭圆 9"/>
              <p:cNvSpPr/>
              <p:nvPr>
                <p:custDataLst>
                  <p:tags r:id="rId13"/>
                </p:custDataLst>
              </p:nvPr>
            </p:nvSpPr>
            <p:spPr>
              <a:xfrm>
                <a:off x="2031104" y="351382"/>
                <a:ext cx="119026" cy="11902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" name="任意多边形: 形状 10"/>
              <p:cNvSpPr/>
              <p:nvPr>
                <p:custDataLst>
                  <p:tags r:id="rId14"/>
                </p:custDataLst>
              </p:nvPr>
            </p:nvSpPr>
            <p:spPr>
              <a:xfrm>
                <a:off x="0" y="383006"/>
                <a:ext cx="594014" cy="2215051"/>
              </a:xfrm>
              <a:custGeom>
                <a:gdLst>
                  <a:gd name="connsiteX0" fmla="*/ 0 w 926410"/>
                  <a:gd name="connsiteY0" fmla="*/ 0 h 3454545"/>
                  <a:gd name="connsiteX1" fmla="*/ 38024 w 926410"/>
                  <a:gd name="connsiteY1" fmla="*/ 29881 h 3454545"/>
                  <a:gd name="connsiteX2" fmla="*/ 351615 w 926410"/>
                  <a:gd name="connsiteY2" fmla="*/ 295538 h 3454545"/>
                  <a:gd name="connsiteX3" fmla="*/ 924022 w 926410"/>
                  <a:gd name="connsiteY3" fmla="*/ 865224 h 3454545"/>
                  <a:gd name="connsiteX4" fmla="*/ 561165 w 926410"/>
                  <a:gd name="connsiteY4" fmla="*/ 1895738 h 3454545"/>
                  <a:gd name="connsiteX5" fmla="*/ 691794 w 926410"/>
                  <a:gd name="connsiteY5" fmla="*/ 2723053 h 3454545"/>
                  <a:gd name="connsiteX6" fmla="*/ 6192 w 926410"/>
                  <a:gd name="connsiteY6" fmla="*/ 3449433 h 3454545"/>
                  <a:gd name="connsiteX7" fmla="*/ 0 w 926410"/>
                  <a:gd name="connsiteY7" fmla="*/ 3454545 h 34545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26410" h="3454545">
                    <a:moveTo>
                      <a:pt x="0" y="0"/>
                    </a:moveTo>
                    <a:lnTo>
                      <a:pt x="38024" y="29881"/>
                    </a:lnTo>
                    <a:cubicBezTo>
                      <a:pt x="153744" y="129205"/>
                      <a:pt x="268626" y="246241"/>
                      <a:pt x="351615" y="295538"/>
                    </a:cubicBezTo>
                    <a:cubicBezTo>
                      <a:pt x="572920" y="426998"/>
                      <a:pt x="889097" y="598524"/>
                      <a:pt x="924022" y="865224"/>
                    </a:cubicBezTo>
                    <a:cubicBezTo>
                      <a:pt x="958947" y="1131924"/>
                      <a:pt x="599870" y="1586100"/>
                      <a:pt x="561165" y="1895738"/>
                    </a:cubicBezTo>
                    <a:cubicBezTo>
                      <a:pt x="522460" y="2205376"/>
                      <a:pt x="795813" y="2454539"/>
                      <a:pt x="691794" y="2723053"/>
                    </a:cubicBezTo>
                    <a:cubicBezTo>
                      <a:pt x="600777" y="2958003"/>
                      <a:pt x="200463" y="3289261"/>
                      <a:pt x="6192" y="3449433"/>
                    </a:cubicBezTo>
                    <a:lnTo>
                      <a:pt x="0" y="3454545"/>
                    </a:ln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sp>
          <p:nvSpPr>
            <p:cNvPr id="108" name="任意多边形: 形状 107"/>
            <p:cNvSpPr/>
            <p:nvPr>
              <p:custDataLst>
                <p:tags r:id="rId15"/>
              </p:custDataLst>
            </p:nvPr>
          </p:nvSpPr>
          <p:spPr>
            <a:xfrm rot="16200000">
              <a:off x="-788658" y="4459785"/>
              <a:ext cx="3210496" cy="1633182"/>
            </a:xfrm>
            <a:custGeom>
              <a:gdLst>
                <a:gd name="connsiteX0" fmla="*/ 0 w 3557737"/>
                <a:gd name="connsiteY0" fmla="*/ 0 h 1809824"/>
                <a:gd name="connsiteX1" fmla="*/ 3557737 w 3557737"/>
                <a:gd name="connsiteY1" fmla="*/ 0 h 1809824"/>
                <a:gd name="connsiteX2" fmla="*/ 3529580 w 3557737"/>
                <a:gd name="connsiteY2" fmla="*/ 29541 h 1809824"/>
                <a:gd name="connsiteX3" fmla="*/ 2409371 w 3557737"/>
                <a:gd name="connsiteY3" fmla="*/ 1067086 h 1809824"/>
                <a:gd name="connsiteX4" fmla="*/ 1553029 w 3557737"/>
                <a:gd name="connsiteY4" fmla="*/ 1038057 h 1809824"/>
                <a:gd name="connsiteX5" fmla="*/ 595086 w 3557737"/>
                <a:gd name="connsiteY5" fmla="*/ 1807314 h 1809824"/>
                <a:gd name="connsiteX6" fmla="*/ 75888 w 3557737"/>
                <a:gd name="connsiteY6" fmla="*/ 1683022 h 1809824"/>
                <a:gd name="connsiteX7" fmla="*/ 0 w 3557737"/>
                <a:gd name="connsiteY7" fmla="*/ 1647555 h 1809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57737" h="1809824">
                  <a:moveTo>
                    <a:pt x="0" y="0"/>
                  </a:moveTo>
                  <a:lnTo>
                    <a:pt x="3557737" y="0"/>
                  </a:lnTo>
                  <a:lnTo>
                    <a:pt x="3529580" y="29541"/>
                  </a:lnTo>
                  <a:cubicBezTo>
                    <a:pt x="3189514" y="386275"/>
                    <a:pt x="2690585" y="905615"/>
                    <a:pt x="2409371" y="1067086"/>
                  </a:cubicBezTo>
                  <a:cubicBezTo>
                    <a:pt x="2034419" y="1282381"/>
                    <a:pt x="1855410" y="914686"/>
                    <a:pt x="1553029" y="1038057"/>
                  </a:cubicBezTo>
                  <a:cubicBezTo>
                    <a:pt x="1250648" y="1161428"/>
                    <a:pt x="972457" y="1766190"/>
                    <a:pt x="595086" y="1807314"/>
                  </a:cubicBezTo>
                  <a:cubicBezTo>
                    <a:pt x="453572" y="1822736"/>
                    <a:pt x="266474" y="1765359"/>
                    <a:pt x="75888" y="1683022"/>
                  </a:cubicBezTo>
                  <a:lnTo>
                    <a:pt x="0" y="1647555"/>
                  </a:lnTo>
                  <a:close/>
                </a:path>
              </a:pathLst>
            </a:custGeom>
            <a:solidFill>
              <a:srgbClr val="B6DB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109" name="组合 108"/>
            <p:cNvGrpSpPr/>
            <p:nvPr>
              <p:custDataLst>
                <p:tags r:id="rId16"/>
              </p:custDataLst>
            </p:nvPr>
          </p:nvGrpSpPr>
          <p:grpSpPr>
            <a:xfrm>
              <a:off x="7693680" y="4646849"/>
              <a:ext cx="4498320" cy="2217239"/>
              <a:chOff x="5864440" y="3745211"/>
              <a:chExt cx="6327560" cy="3118878"/>
            </a:xfrm>
          </p:grpSpPr>
          <p:sp>
            <p:nvSpPr>
              <p:cNvPr id="110" name="任意多边形: 形状 109"/>
              <p:cNvSpPr/>
              <p:nvPr>
                <p:custDataLst>
                  <p:tags r:id="rId17"/>
                </p:custDataLst>
              </p:nvPr>
            </p:nvSpPr>
            <p:spPr>
              <a:xfrm>
                <a:off x="7768103" y="3745211"/>
                <a:ext cx="4423897" cy="3118878"/>
              </a:xfrm>
              <a:custGeom>
                <a:gdLst>
                  <a:gd name="connsiteX0" fmla="*/ 4423897 w 4423897"/>
                  <a:gd name="connsiteY0" fmla="*/ 0 h 3118878"/>
                  <a:gd name="connsiteX1" fmla="*/ 4423897 w 4423897"/>
                  <a:gd name="connsiteY1" fmla="*/ 3118878 h 3118878"/>
                  <a:gd name="connsiteX2" fmla="*/ 69222 w 4423897"/>
                  <a:gd name="connsiteY2" fmla="*/ 3118878 h 3118878"/>
                  <a:gd name="connsiteX3" fmla="*/ 46933 w 4423897"/>
                  <a:gd name="connsiteY3" fmla="*/ 3091340 h 3118878"/>
                  <a:gd name="connsiteX4" fmla="*/ 11555 w 4423897"/>
                  <a:gd name="connsiteY4" fmla="*/ 2905375 h 3118878"/>
                  <a:gd name="connsiteX5" fmla="*/ 476011 w 4423897"/>
                  <a:gd name="connsiteY5" fmla="*/ 2310289 h 3118878"/>
                  <a:gd name="connsiteX6" fmla="*/ 2420926 w 4423897"/>
                  <a:gd name="connsiteY6" fmla="*/ 2063546 h 3118878"/>
                  <a:gd name="connsiteX7" fmla="*/ 3480468 w 4423897"/>
                  <a:gd name="connsiteY7" fmla="*/ 263775 h 3118878"/>
                  <a:gd name="connsiteX8" fmla="*/ 4384890 w 4423897"/>
                  <a:gd name="connsiteY8" fmla="*/ 704 h 31188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423897" h="3118878">
                    <a:moveTo>
                      <a:pt x="4423897" y="0"/>
                    </a:moveTo>
                    <a:lnTo>
                      <a:pt x="4423897" y="3118878"/>
                    </a:lnTo>
                    <a:lnTo>
                      <a:pt x="69222" y="3118878"/>
                    </a:lnTo>
                    <a:lnTo>
                      <a:pt x="46933" y="3091340"/>
                    </a:lnTo>
                    <a:cubicBezTo>
                      <a:pt x="10345" y="3040842"/>
                      <a:pt x="-16265" y="2981575"/>
                      <a:pt x="11555" y="2905375"/>
                    </a:cubicBezTo>
                    <a:cubicBezTo>
                      <a:pt x="67193" y="2752975"/>
                      <a:pt x="74449" y="2450594"/>
                      <a:pt x="476011" y="2310289"/>
                    </a:cubicBezTo>
                    <a:cubicBezTo>
                      <a:pt x="877573" y="2169984"/>
                      <a:pt x="1920183" y="2404632"/>
                      <a:pt x="2420926" y="2063546"/>
                    </a:cubicBezTo>
                    <a:cubicBezTo>
                      <a:pt x="2921669" y="1722460"/>
                      <a:pt x="3013592" y="592765"/>
                      <a:pt x="3480468" y="263775"/>
                    </a:cubicBezTo>
                    <a:cubicBezTo>
                      <a:pt x="3713906" y="99280"/>
                      <a:pt x="4054992" y="20661"/>
                      <a:pt x="4384890" y="704"/>
                    </a:cubicBez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1" name="任意多边形: 形状 110"/>
              <p:cNvSpPr/>
              <p:nvPr>
                <p:custDataLst>
                  <p:tags r:id="rId18"/>
                </p:custDataLst>
              </p:nvPr>
            </p:nvSpPr>
            <p:spPr>
              <a:xfrm>
                <a:off x="6110763" y="5950858"/>
                <a:ext cx="2297312" cy="907142"/>
              </a:xfrm>
              <a:custGeom>
                <a:gdLst>
                  <a:gd name="connsiteX0" fmla="*/ 1148656 w 2297312"/>
                  <a:gd name="connsiteY0" fmla="*/ 0 h 907142"/>
                  <a:gd name="connsiteX1" fmla="*/ 2288439 w 2297312"/>
                  <a:gd name="connsiteY1" fmla="*/ 828624 h 907142"/>
                  <a:gd name="connsiteX2" fmla="*/ 2297312 w 2297312"/>
                  <a:gd name="connsiteY2" fmla="*/ 907142 h 907142"/>
                  <a:gd name="connsiteX3" fmla="*/ 0 w 2297312"/>
                  <a:gd name="connsiteY3" fmla="*/ 907142 h 907142"/>
                  <a:gd name="connsiteX4" fmla="*/ 8874 w 2297312"/>
                  <a:gd name="connsiteY4" fmla="*/ 828624 h 907142"/>
                  <a:gd name="connsiteX5" fmla="*/ 1148656 w 2297312"/>
                  <a:gd name="connsiteY5" fmla="*/ 0 h 9071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297312" h="907142">
                    <a:moveTo>
                      <a:pt x="1148656" y="0"/>
                    </a:moveTo>
                    <a:cubicBezTo>
                      <a:pt x="1710878" y="0"/>
                      <a:pt x="2179954" y="355730"/>
                      <a:pt x="2288439" y="828624"/>
                    </a:cubicBezTo>
                    <a:lnTo>
                      <a:pt x="2297312" y="907142"/>
                    </a:lnTo>
                    <a:lnTo>
                      <a:pt x="0" y="907142"/>
                    </a:lnTo>
                    <a:lnTo>
                      <a:pt x="8874" y="828624"/>
                    </a:lnTo>
                    <a:cubicBezTo>
                      <a:pt x="117358" y="355730"/>
                      <a:pt x="586435" y="0"/>
                      <a:pt x="1148656" y="0"/>
                    </a:cubicBezTo>
                    <a:close/>
                  </a:path>
                </a:pathLst>
              </a:cu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2" name="任意多边形: 形状 111"/>
              <p:cNvSpPr/>
              <p:nvPr>
                <p:custDataLst>
                  <p:tags r:id="rId19"/>
                </p:custDataLst>
              </p:nvPr>
            </p:nvSpPr>
            <p:spPr>
              <a:xfrm>
                <a:off x="6802552" y="6473906"/>
                <a:ext cx="913732" cy="384094"/>
              </a:xfrm>
              <a:custGeom>
                <a:gdLst>
                  <a:gd name="connsiteX0" fmla="*/ 456866 w 913732"/>
                  <a:gd name="connsiteY0" fmla="*/ 0 h 384094"/>
                  <a:gd name="connsiteX1" fmla="*/ 907336 w 913732"/>
                  <a:gd name="connsiteY1" fmla="*/ 327492 h 384094"/>
                  <a:gd name="connsiteX2" fmla="*/ 913732 w 913732"/>
                  <a:gd name="connsiteY2" fmla="*/ 384094 h 384094"/>
                  <a:gd name="connsiteX3" fmla="*/ 0 w 913732"/>
                  <a:gd name="connsiteY3" fmla="*/ 384094 h 384094"/>
                  <a:gd name="connsiteX4" fmla="*/ 6397 w 913732"/>
                  <a:gd name="connsiteY4" fmla="*/ 327492 h 384094"/>
                  <a:gd name="connsiteX5" fmla="*/ 456866 w 913732"/>
                  <a:gd name="connsiteY5" fmla="*/ 0 h 38409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3732" h="384094">
                    <a:moveTo>
                      <a:pt x="456866" y="0"/>
                    </a:moveTo>
                    <a:cubicBezTo>
                      <a:pt x="679070" y="0"/>
                      <a:pt x="864460" y="140593"/>
                      <a:pt x="907336" y="327492"/>
                    </a:cubicBezTo>
                    <a:lnTo>
                      <a:pt x="913732" y="384094"/>
                    </a:lnTo>
                    <a:lnTo>
                      <a:pt x="0" y="384094"/>
                    </a:lnTo>
                    <a:lnTo>
                      <a:pt x="6397" y="327492"/>
                    </a:lnTo>
                    <a:cubicBezTo>
                      <a:pt x="49273" y="140593"/>
                      <a:pt x="234663" y="0"/>
                      <a:pt x="456866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3" name="圆: 空心 112"/>
              <p:cNvSpPr/>
              <p:nvPr>
                <p:custDataLst>
                  <p:tags r:id="rId20"/>
                </p:custDataLst>
              </p:nvPr>
            </p:nvSpPr>
            <p:spPr>
              <a:xfrm>
                <a:off x="5864440" y="5583740"/>
                <a:ext cx="625338" cy="625338"/>
              </a:xfrm>
              <a:prstGeom prst="donut">
                <a:avLst>
                  <a:gd name="adj" fmla="val 17446"/>
                </a:avLst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4" name="椭圆 113"/>
              <p:cNvSpPr/>
              <p:nvPr>
                <p:custDataLst>
                  <p:tags r:id="rId21"/>
                </p:custDataLst>
              </p:nvPr>
            </p:nvSpPr>
            <p:spPr>
              <a:xfrm>
                <a:off x="7116469" y="5357702"/>
                <a:ext cx="327401" cy="327401"/>
              </a:xfrm>
              <a:prstGeom prst="ellipse">
                <a:avLst/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5" name="椭圆 114"/>
              <p:cNvSpPr/>
              <p:nvPr>
                <p:custDataLst>
                  <p:tags r:id="rId22"/>
                </p:custDataLst>
              </p:nvPr>
            </p:nvSpPr>
            <p:spPr>
              <a:xfrm>
                <a:off x="9846465" y="5231530"/>
                <a:ext cx="907144" cy="907144"/>
              </a:xfrm>
              <a:prstGeom prst="ellipse">
                <a:avLst/>
              </a:prstGeom>
              <a:solidFill>
                <a:srgbClr val="BDCCF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6" name="椭圆 115"/>
              <p:cNvSpPr/>
              <p:nvPr>
                <p:custDataLst>
                  <p:tags r:id="rId23"/>
                </p:custDataLst>
              </p:nvPr>
            </p:nvSpPr>
            <p:spPr>
              <a:xfrm flipH="1">
                <a:off x="11495075" y="4361965"/>
                <a:ext cx="342964" cy="34296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grpSp>
          <p:nvGrpSpPr>
            <p:cNvPr id="121" name="组合 120"/>
            <p:cNvGrpSpPr/>
            <p:nvPr>
              <p:custDataLst>
                <p:tags r:id="rId24"/>
              </p:custDataLst>
            </p:nvPr>
          </p:nvGrpSpPr>
          <p:grpSpPr>
            <a:xfrm flipH="1">
              <a:off x="9345194" y="500071"/>
              <a:ext cx="2358687" cy="1345199"/>
              <a:chOff x="455977" y="4312919"/>
              <a:chExt cx="3597864" cy="2051923"/>
            </a:xfrm>
          </p:grpSpPr>
          <p:grpSp>
            <p:nvGrpSpPr>
              <p:cNvPr id="122" name="组合 121"/>
              <p:cNvGrpSpPr/>
              <p:nvPr>
                <p:custDataLst>
                  <p:tags r:id="rId25"/>
                </p:custDataLst>
              </p:nvPr>
            </p:nvGrpSpPr>
            <p:grpSpPr>
              <a:xfrm rot="5400000">
                <a:off x="801558" y="5089577"/>
                <a:ext cx="929684" cy="1620846"/>
                <a:chOff x="7719218" y="-2781300"/>
                <a:chExt cx="929684" cy="1620846"/>
              </a:xfrm>
              <a:solidFill>
                <a:srgbClr val="C9CDE9"/>
              </a:solidFill>
            </p:grpSpPr>
            <p:grpSp>
              <p:nvGrpSpPr>
                <p:cNvPr id="126" name="组合 125"/>
                <p:cNvGrpSpPr/>
                <p:nvPr>
                  <p:custDataLst>
                    <p:tags r:id="rId26"/>
                  </p:custDataLst>
                </p:nvPr>
              </p:nvGrpSpPr>
              <p:grpSpPr>
                <a:xfrm>
                  <a:off x="7719218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97" name="椭圆 196"/>
                  <p:cNvSpPr/>
                  <p:nvPr>
                    <p:custDataLst>
                      <p:tags r:id="rId27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8" name="椭圆 197"/>
                  <p:cNvSpPr/>
                  <p:nvPr>
                    <p:custDataLst>
                      <p:tags r:id="rId28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9" name="椭圆 198"/>
                  <p:cNvSpPr/>
                  <p:nvPr>
                    <p:custDataLst>
                      <p:tags r:id="rId29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0" name="椭圆 199"/>
                  <p:cNvSpPr/>
                  <p:nvPr>
                    <p:custDataLst>
                      <p:tags r:id="rId30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1" name="椭圆 200"/>
                  <p:cNvSpPr/>
                  <p:nvPr>
                    <p:custDataLst>
                      <p:tags r:id="rId31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2" name="椭圆 201"/>
                  <p:cNvSpPr/>
                  <p:nvPr>
                    <p:custDataLst>
                      <p:tags r:id="rId32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3" name="椭圆 202"/>
                  <p:cNvSpPr/>
                  <p:nvPr>
                    <p:custDataLst>
                      <p:tags r:id="rId33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4" name="椭圆 203"/>
                  <p:cNvSpPr/>
                  <p:nvPr>
                    <p:custDataLst>
                      <p:tags r:id="rId34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5" name="椭圆 204"/>
                  <p:cNvSpPr/>
                  <p:nvPr>
                    <p:custDataLst>
                      <p:tags r:id="rId35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6" name="椭圆 205"/>
                  <p:cNvSpPr/>
                  <p:nvPr>
                    <p:custDataLst>
                      <p:tags r:id="rId36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7" name="椭圆 206"/>
                  <p:cNvSpPr/>
                  <p:nvPr>
                    <p:custDataLst>
                      <p:tags r:id="rId37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8" name="椭圆 207"/>
                  <p:cNvSpPr/>
                  <p:nvPr>
                    <p:custDataLst>
                      <p:tags r:id="rId38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9" name="椭圆 208"/>
                  <p:cNvSpPr/>
                  <p:nvPr>
                    <p:custDataLst>
                      <p:tags r:id="rId39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27" name="组合 126"/>
                <p:cNvGrpSpPr/>
                <p:nvPr>
                  <p:custDataLst>
                    <p:tags r:id="rId40"/>
                  </p:custDataLst>
                </p:nvPr>
              </p:nvGrpSpPr>
              <p:grpSpPr>
                <a:xfrm>
                  <a:off x="7896009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84" name="椭圆 18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5" name="椭圆 18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6" name="椭圆 18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7" name="椭圆 18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8" name="椭圆 18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9" name="椭圆 18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0" name="椭圆 18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1" name="椭圆 19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2" name="椭圆 191"/>
                  <p:cNvSpPr/>
                  <p:nvPr>
                    <p:custDataLst>
                      <p:tags r:id="rId49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3" name="椭圆 192"/>
                  <p:cNvSpPr/>
                  <p:nvPr>
                    <p:custDataLst>
                      <p:tags r:id="rId50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4" name="椭圆 193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5" name="椭圆 194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6" name="椭圆 195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28" name="组合 127"/>
                <p:cNvGrpSpPr/>
                <p:nvPr>
                  <p:custDataLst>
                    <p:tags r:id="rId54"/>
                  </p:custDataLst>
                </p:nvPr>
              </p:nvGrpSpPr>
              <p:grpSpPr>
                <a:xfrm>
                  <a:off x="8072800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71" name="椭圆 170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2" name="椭圆 171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3" name="椭圆 172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4" name="椭圆 173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5" name="椭圆 174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6" name="椭圆 175"/>
                  <p:cNvSpPr/>
                  <p:nvPr>
                    <p:custDataLst>
                      <p:tags r:id="rId60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7" name="椭圆 176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8" name="椭圆 177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9" name="椭圆 178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0" name="椭圆 179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1" name="椭圆 180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2" name="椭圆 181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3" name="椭圆 182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29" name="组合 128"/>
                <p:cNvGrpSpPr/>
                <p:nvPr>
                  <p:custDataLst>
                    <p:tags r:id="rId68"/>
                  </p:custDataLst>
                </p:nvPr>
              </p:nvGrpSpPr>
              <p:grpSpPr>
                <a:xfrm>
                  <a:off x="8249591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58" name="椭圆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9" name="椭圆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0" name="椭圆 159"/>
                  <p:cNvSpPr/>
                  <p:nvPr>
                    <p:custDataLst>
                      <p:tags r:id="rId71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1" name="椭圆 160"/>
                  <p:cNvSpPr/>
                  <p:nvPr>
                    <p:custDataLst>
                      <p:tags r:id="rId72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2" name="椭圆 161"/>
                  <p:cNvSpPr/>
                  <p:nvPr>
                    <p:custDataLst>
                      <p:tags r:id="rId73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3" name="椭圆 162"/>
                  <p:cNvSpPr/>
                  <p:nvPr>
                    <p:custDataLst>
                      <p:tags r:id="rId74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4" name="椭圆 163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5" name="椭圆 164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6" name="椭圆 165"/>
                  <p:cNvSpPr/>
                  <p:nvPr>
                    <p:custDataLst>
                      <p:tags r:id="rId77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7" name="椭圆 166"/>
                  <p:cNvSpPr/>
                  <p:nvPr>
                    <p:custDataLst>
                      <p:tags r:id="rId78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8" name="椭圆 167"/>
                  <p:cNvSpPr/>
                  <p:nvPr>
                    <p:custDataLst>
                      <p:tags r:id="rId79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9" name="椭圆 168"/>
                  <p:cNvSpPr/>
                  <p:nvPr>
                    <p:custDataLst>
                      <p:tags r:id="rId80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0" name="椭圆 169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30" name="组合 129"/>
                <p:cNvGrpSpPr/>
                <p:nvPr>
                  <p:custDataLst>
                    <p:tags r:id="rId82"/>
                  </p:custDataLst>
                </p:nvPr>
              </p:nvGrpSpPr>
              <p:grpSpPr>
                <a:xfrm>
                  <a:off x="8426382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45" name="椭圆 144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6" name="椭圆 145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7" name="椭圆 146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8" name="椭圆 147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9" name="椭圆 148"/>
                  <p:cNvSpPr/>
                  <p:nvPr>
                    <p:custDataLst>
                      <p:tags r:id="rId87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0" name="椭圆 149"/>
                  <p:cNvSpPr/>
                  <p:nvPr>
                    <p:custDataLst>
                      <p:tags r:id="rId88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1" name="椭圆 150"/>
                  <p:cNvSpPr/>
                  <p:nvPr>
                    <p:custDataLst>
                      <p:tags r:id="rId89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2" name="椭圆 151"/>
                  <p:cNvSpPr/>
                  <p:nvPr>
                    <p:custDataLst>
                      <p:tags r:id="rId90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3" name="椭圆 152"/>
                  <p:cNvSpPr/>
                  <p:nvPr>
                    <p:custDataLst>
                      <p:tags r:id="rId91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4" name="椭圆 153"/>
                  <p:cNvSpPr/>
                  <p:nvPr>
                    <p:custDataLst>
                      <p:tags r:id="rId92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5" name="椭圆 154"/>
                  <p:cNvSpPr/>
                  <p:nvPr>
                    <p:custDataLst>
                      <p:tags r:id="rId93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6" name="椭圆 155"/>
                  <p:cNvSpPr/>
                  <p:nvPr>
                    <p:custDataLst>
                      <p:tags r:id="rId94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7" name="椭圆 156"/>
                  <p:cNvSpPr/>
                  <p:nvPr>
                    <p:custDataLst>
                      <p:tags r:id="rId95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31" name="组合 130"/>
                <p:cNvGrpSpPr/>
                <p:nvPr>
                  <p:custDataLst>
                    <p:tags r:id="rId96"/>
                  </p:custDataLst>
                </p:nvPr>
              </p:nvGrpSpPr>
              <p:grpSpPr>
                <a:xfrm>
                  <a:off x="8603172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32" name="椭圆 131"/>
                  <p:cNvSpPr/>
                  <p:nvPr>
                    <p:custDataLst>
                      <p:tags r:id="rId97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3" name="椭圆 132"/>
                  <p:cNvSpPr/>
                  <p:nvPr>
                    <p:custDataLst>
                      <p:tags r:id="rId98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4" name="椭圆 133"/>
                  <p:cNvSpPr/>
                  <p:nvPr>
                    <p:custDataLst>
                      <p:tags r:id="rId99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5" name="椭圆 134"/>
                  <p:cNvSpPr/>
                  <p:nvPr>
                    <p:custDataLst>
                      <p:tags r:id="rId100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6" name="椭圆 135"/>
                  <p:cNvSpPr/>
                  <p:nvPr>
                    <p:custDataLst>
                      <p:tags r:id="rId101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7" name="椭圆 136"/>
                  <p:cNvSpPr/>
                  <p:nvPr>
                    <p:custDataLst>
                      <p:tags r:id="rId102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8" name="椭圆 137"/>
                  <p:cNvSpPr/>
                  <p:nvPr>
                    <p:custDataLst>
                      <p:tags r:id="rId103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9" name="椭圆 138"/>
                  <p:cNvSpPr/>
                  <p:nvPr>
                    <p:custDataLst>
                      <p:tags r:id="rId104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0" name="椭圆 139"/>
                  <p:cNvSpPr/>
                  <p:nvPr>
                    <p:custDataLst>
                      <p:tags r:id="rId105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1" name="椭圆 140"/>
                  <p:cNvSpPr/>
                  <p:nvPr>
                    <p:custDataLst>
                      <p:tags r:id="rId106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2" name="椭圆 141"/>
                  <p:cNvSpPr/>
                  <p:nvPr>
                    <p:custDataLst>
                      <p:tags r:id="rId107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3" name="椭圆 142"/>
                  <p:cNvSpPr/>
                  <p:nvPr>
                    <p:custDataLst>
                      <p:tags r:id="rId108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4" name="椭圆 143"/>
                  <p:cNvSpPr/>
                  <p:nvPr>
                    <p:custDataLst>
                      <p:tags r:id="rId109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</p:grpSp>
          <p:sp>
            <p:nvSpPr>
              <p:cNvPr id="123" name="圆: 空心 122"/>
              <p:cNvSpPr/>
              <p:nvPr>
                <p:custDataLst>
                  <p:tags r:id="rId110"/>
                </p:custDataLst>
              </p:nvPr>
            </p:nvSpPr>
            <p:spPr>
              <a:xfrm>
                <a:off x="1243539" y="4312919"/>
                <a:ext cx="799322" cy="799322"/>
              </a:xfrm>
              <a:prstGeom prst="donut">
                <a:avLst>
                  <a:gd name="adj" fmla="val 17446"/>
                </a:avLst>
              </a:pr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24" name="加号 123"/>
              <p:cNvSpPr/>
              <p:nvPr>
                <p:custDataLst>
                  <p:tags r:id="rId111"/>
                </p:custDataLst>
              </p:nvPr>
            </p:nvSpPr>
            <p:spPr>
              <a:xfrm>
                <a:off x="3765423" y="4965946"/>
                <a:ext cx="288418" cy="288418"/>
              </a:xfrm>
              <a:prstGeom prst="mathPlus">
                <a:avLst>
                  <a:gd name="adj1" fmla="val 8039"/>
                </a:avLst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25" name="加号 124"/>
              <p:cNvSpPr/>
              <p:nvPr>
                <p:custDataLst>
                  <p:tags r:id="rId112"/>
                </p:custDataLst>
              </p:nvPr>
            </p:nvSpPr>
            <p:spPr>
              <a:xfrm>
                <a:off x="2919980" y="5710427"/>
                <a:ext cx="288418" cy="288418"/>
              </a:xfrm>
              <a:prstGeom prst="mathPlus">
                <a:avLst>
                  <a:gd name="adj1" fmla="val 8039"/>
                </a:avLst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04299716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15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dur="5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 prLst="">
                                      <p:cBhvr>
                                        <p:cTn id="19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" grpId="0"/>
      <p:bldP spid="11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1" y="1"/>
            <a:ext cx="1638300" cy="558526"/>
          </a:xfrm>
          <a:custGeom>
            <a:gdLst>
              <a:gd name="connsiteX0" fmla="*/ 0 w 3557511"/>
              <a:gd name="connsiteY0" fmla="*/ 0 h 1212820"/>
              <a:gd name="connsiteX1" fmla="*/ 3537584 w 3557511"/>
              <a:gd name="connsiteY1" fmla="*/ 0 h 1212820"/>
              <a:gd name="connsiteX2" fmla="*/ 3557310 w 3557511"/>
              <a:gd name="connsiteY2" fmla="*/ 65600 h 1212820"/>
              <a:gd name="connsiteX3" fmla="*/ 3310567 w 3557511"/>
              <a:gd name="connsiteY3" fmla="*/ 689714 h 1212820"/>
              <a:gd name="connsiteX4" fmla="*/ 2541310 w 3557511"/>
              <a:gd name="connsiteY4" fmla="*/ 791314 h 1212820"/>
              <a:gd name="connsiteX5" fmla="*/ 1815595 w 3557511"/>
              <a:gd name="connsiteY5" fmla="*/ 1212228 h 1212820"/>
              <a:gd name="connsiteX6" fmla="*/ 1191481 w 3557511"/>
              <a:gd name="connsiteY6" fmla="*/ 689714 h 1212820"/>
              <a:gd name="connsiteX7" fmla="*/ 262567 w 3557511"/>
              <a:gd name="connsiteY7" fmla="*/ 283314 h 1212820"/>
              <a:gd name="connsiteX8" fmla="*/ 50863 w 3557511"/>
              <a:gd name="connsiteY8" fmla="*/ 59363 h 12128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7511" h="1212820">
                <a:moveTo>
                  <a:pt x="0" y="0"/>
                </a:moveTo>
                <a:lnTo>
                  <a:pt x="3537584" y="0"/>
                </a:lnTo>
                <a:lnTo>
                  <a:pt x="3557310" y="65600"/>
                </a:lnTo>
                <a:cubicBezTo>
                  <a:pt x="3562148" y="242190"/>
                  <a:pt x="3479900" y="568762"/>
                  <a:pt x="3310567" y="689714"/>
                </a:cubicBezTo>
                <a:cubicBezTo>
                  <a:pt x="3141234" y="810666"/>
                  <a:pt x="2790472" y="704228"/>
                  <a:pt x="2541310" y="791314"/>
                </a:cubicBezTo>
                <a:cubicBezTo>
                  <a:pt x="2292148" y="878400"/>
                  <a:pt x="2040567" y="1229161"/>
                  <a:pt x="1815595" y="1212228"/>
                </a:cubicBezTo>
                <a:cubicBezTo>
                  <a:pt x="1590623" y="1195295"/>
                  <a:pt x="1450319" y="844533"/>
                  <a:pt x="1191481" y="689714"/>
                </a:cubicBezTo>
                <a:cubicBezTo>
                  <a:pt x="932643" y="534895"/>
                  <a:pt x="473024" y="508285"/>
                  <a:pt x="262567" y="283314"/>
                </a:cubicBezTo>
                <a:cubicBezTo>
                  <a:pt x="209953" y="227071"/>
                  <a:pt x="131334" y="148150"/>
                  <a:pt x="50863" y="59363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标题 2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638300" y="258419"/>
            <a:ext cx="9906735" cy="544852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宋体"/>
                <a:sym typeface="宋体"/>
              </a:rPr>
              <a:t>锯末的基本特性</a:t>
            </a:r>
          </a:p>
        </p:txBody>
      </p:sp>
      <p:sp>
        <p:nvSpPr>
          <p:cNvPr id="7" name="任意多边形: 形状 4"/>
          <p:cNvSpPr/>
          <p:nvPr userDrawn="1">
            <p:custDataLst>
              <p:tags r:id="rId5"/>
            </p:custDataLst>
          </p:nvPr>
        </p:nvSpPr>
        <p:spPr>
          <a:xfrm>
            <a:off x="494107" y="2"/>
            <a:ext cx="471321" cy="171975"/>
          </a:xfrm>
          <a:custGeom>
            <a:gdLst>
              <a:gd name="connsiteX0" fmla="*/ 0 w 1023457"/>
              <a:gd name="connsiteY0" fmla="*/ 0 h 373439"/>
              <a:gd name="connsiteX1" fmla="*/ 1023457 w 1023457"/>
              <a:gd name="connsiteY1" fmla="*/ 0 h 373439"/>
              <a:gd name="connsiteX2" fmla="*/ 1010074 w 1023457"/>
              <a:gd name="connsiteY2" fmla="*/ 43113 h 373439"/>
              <a:gd name="connsiteX3" fmla="*/ 511728 w 1023457"/>
              <a:gd name="connsiteY3" fmla="*/ 373439 h 373439"/>
              <a:gd name="connsiteX4" fmla="*/ 13383 w 1023457"/>
              <a:gd name="connsiteY4" fmla="*/ 43113 h 373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3457" h="373439">
                <a:moveTo>
                  <a:pt x="0" y="0"/>
                </a:moveTo>
                <a:lnTo>
                  <a:pt x="1023457" y="0"/>
                </a:lnTo>
                <a:lnTo>
                  <a:pt x="1010074" y="43113"/>
                </a:lnTo>
                <a:cubicBezTo>
                  <a:pt x="927968" y="237232"/>
                  <a:pt x="735755" y="373439"/>
                  <a:pt x="511728" y="373439"/>
                </a:cubicBezTo>
                <a:cubicBezTo>
                  <a:pt x="287702" y="373439"/>
                  <a:pt x="95488" y="237232"/>
                  <a:pt x="13383" y="43113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任意多边形: 形状 1"/>
          <p:cNvSpPr/>
          <p:nvPr>
            <p:custDataLst>
              <p:tags r:id="rId6"/>
            </p:custDataLst>
          </p:nvPr>
        </p:nvSpPr>
        <p:spPr>
          <a:xfrm>
            <a:off x="9912424" y="5085184"/>
            <a:ext cx="2279576" cy="1778904"/>
          </a:xfrm>
          <a:custGeom>
            <a:gdLst>
              <a:gd name="connsiteX0" fmla="*/ 4423897 w 4423897"/>
              <a:gd name="connsiteY0" fmla="*/ 0 h 3118878"/>
              <a:gd name="connsiteX1" fmla="*/ 4423897 w 4423897"/>
              <a:gd name="connsiteY1" fmla="*/ 3118878 h 3118878"/>
              <a:gd name="connsiteX2" fmla="*/ 69222 w 4423897"/>
              <a:gd name="connsiteY2" fmla="*/ 3118878 h 3118878"/>
              <a:gd name="connsiteX3" fmla="*/ 46933 w 4423897"/>
              <a:gd name="connsiteY3" fmla="*/ 3091340 h 3118878"/>
              <a:gd name="connsiteX4" fmla="*/ 11555 w 4423897"/>
              <a:gd name="connsiteY4" fmla="*/ 2905375 h 3118878"/>
              <a:gd name="connsiteX5" fmla="*/ 476011 w 4423897"/>
              <a:gd name="connsiteY5" fmla="*/ 2310289 h 3118878"/>
              <a:gd name="connsiteX6" fmla="*/ 2420926 w 4423897"/>
              <a:gd name="connsiteY6" fmla="*/ 2063546 h 3118878"/>
              <a:gd name="connsiteX7" fmla="*/ 3480468 w 4423897"/>
              <a:gd name="connsiteY7" fmla="*/ 263775 h 3118878"/>
              <a:gd name="connsiteX8" fmla="*/ 4384890 w 4423897"/>
              <a:gd name="connsiteY8" fmla="*/ 704 h 3118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23897" h="3118878">
                <a:moveTo>
                  <a:pt x="4423897" y="0"/>
                </a:moveTo>
                <a:lnTo>
                  <a:pt x="4423897" y="3118878"/>
                </a:lnTo>
                <a:lnTo>
                  <a:pt x="69222" y="3118878"/>
                </a:lnTo>
                <a:lnTo>
                  <a:pt x="46933" y="3091340"/>
                </a:lnTo>
                <a:cubicBezTo>
                  <a:pt x="10345" y="3040842"/>
                  <a:pt x="-16265" y="2981575"/>
                  <a:pt x="11555" y="2905375"/>
                </a:cubicBezTo>
                <a:cubicBezTo>
                  <a:pt x="67193" y="2752975"/>
                  <a:pt x="74449" y="2450594"/>
                  <a:pt x="476011" y="2310289"/>
                </a:cubicBezTo>
                <a:cubicBezTo>
                  <a:pt x="877573" y="2169984"/>
                  <a:pt x="1920183" y="2404632"/>
                  <a:pt x="2420926" y="2063546"/>
                </a:cubicBezTo>
                <a:cubicBezTo>
                  <a:pt x="2921669" y="1722460"/>
                  <a:pt x="3013592" y="592765"/>
                  <a:pt x="3480468" y="263775"/>
                </a:cubicBezTo>
                <a:cubicBezTo>
                  <a:pt x="3713906" y="99280"/>
                  <a:pt x="4054992" y="20661"/>
                  <a:pt x="4384890" y="704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Picture 2"/>
          <p:cNvSpPr/>
          <p:nvPr>
            <p:custDataLst>
              <p:tags r:id="rId7"/>
            </p:custDataLst>
          </p:nvPr>
        </p:nvSpPr>
        <p:spPr>
          <a:xfrm>
            <a:off x="3282616" y="889000"/>
            <a:ext cx="5576815" cy="5459957"/>
          </a:xfrm>
          <a:custGeom>
            <a:gdLst>
              <a:gd name="connsiteX0" fmla="*/ 641290 w 8365223"/>
              <a:gd name="connsiteY0" fmla="*/ 4349181 h 8189935"/>
              <a:gd name="connsiteX1" fmla="*/ 119762 w 8365223"/>
              <a:gd name="connsiteY1" fmla="*/ 3247015 h 8189935"/>
              <a:gd name="connsiteX2" fmla="*/ 398031 w 8365223"/>
              <a:gd name="connsiteY2" fmla="*/ 1578762 h 8189935"/>
              <a:gd name="connsiteX3" fmla="*/ 6949641 w 8365223"/>
              <a:gd name="connsiteY3" fmla="*/ 894456 h 8189935"/>
              <a:gd name="connsiteX4" fmla="*/ 7321122 w 8365223"/>
              <a:gd name="connsiteY4" fmla="*/ 6620351 h 8189935"/>
              <a:gd name="connsiteX5" fmla="*/ 6091643 w 8365223"/>
              <a:gd name="connsiteY5" fmla="*/ 7132785 h 8189935"/>
              <a:gd name="connsiteX6" fmla="*/ 4663466 w 8365223"/>
              <a:gd name="connsiteY6" fmla="*/ 6825415 h 8189935"/>
              <a:gd name="connsiteX7" fmla="*/ 3404888 w 8365223"/>
              <a:gd name="connsiteY7" fmla="*/ 7522453 h 8189935"/>
              <a:gd name="connsiteX8" fmla="*/ 1409259 w 8365223"/>
              <a:gd name="connsiteY8" fmla="*/ 8189936 h 8189935"/>
              <a:gd name="connsiteX9" fmla="*/ 681757 w 8365223"/>
              <a:gd name="connsiteY9" fmla="*/ 8009425 h 8189935"/>
              <a:gd name="connsiteX10" fmla="*/ 377570 w 8365223"/>
              <a:gd name="connsiteY10" fmla="*/ 5093961 h 8189935"/>
              <a:gd name="connsiteX11" fmla="*/ 634470 w 8365223"/>
              <a:gd name="connsiteY11" fmla="*/ 4628814 h 8189935"/>
              <a:gd name="connsiteX12" fmla="*/ 641290 w 8365223"/>
              <a:gd name="connsiteY12" fmla="*/ 4349181 h 81899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65223" h="8189935">
                <a:moveTo>
                  <a:pt x="641290" y="4349181"/>
                </a:moveTo>
                <a:cubicBezTo>
                  <a:pt x="572632" y="3967697"/>
                  <a:pt x="227523" y="3605764"/>
                  <a:pt x="119762" y="3247015"/>
                </a:cubicBezTo>
                <a:cubicBezTo>
                  <a:pt x="-54384" y="2667287"/>
                  <a:pt x="35190" y="2068462"/>
                  <a:pt x="398031" y="1578762"/>
                </a:cubicBezTo>
                <a:cubicBezTo>
                  <a:pt x="1793471" y="-304104"/>
                  <a:pt x="5148619" y="-465064"/>
                  <a:pt x="6949641" y="894456"/>
                </a:cubicBezTo>
                <a:cubicBezTo>
                  <a:pt x="8683823" y="2203505"/>
                  <a:pt x="8844783" y="5091687"/>
                  <a:pt x="7321122" y="6620351"/>
                </a:cubicBezTo>
                <a:cubicBezTo>
                  <a:pt x="6997384" y="6945453"/>
                  <a:pt x="6548151" y="7177344"/>
                  <a:pt x="6091643" y="7132785"/>
                </a:cubicBezTo>
                <a:cubicBezTo>
                  <a:pt x="5566478" y="7081860"/>
                  <a:pt x="5211821" y="6689918"/>
                  <a:pt x="4663466" y="6825415"/>
                </a:cubicBezTo>
                <a:cubicBezTo>
                  <a:pt x="4193773" y="6941361"/>
                  <a:pt x="3814562" y="7284196"/>
                  <a:pt x="3404888" y="7522453"/>
                </a:cubicBezTo>
                <a:cubicBezTo>
                  <a:pt x="2796060" y="7876656"/>
                  <a:pt x="2128577" y="8189936"/>
                  <a:pt x="1409259" y="8189936"/>
                </a:cubicBezTo>
                <a:cubicBezTo>
                  <a:pt x="1155998" y="8189936"/>
                  <a:pt x="894552" y="8147196"/>
                  <a:pt x="681757" y="8009425"/>
                </a:cubicBezTo>
                <a:cubicBezTo>
                  <a:pt x="-207614" y="7431970"/>
                  <a:pt x="-135773" y="5875570"/>
                  <a:pt x="377570" y="5093961"/>
                </a:cubicBezTo>
                <a:cubicBezTo>
                  <a:pt x="475329" y="4945277"/>
                  <a:pt x="592638" y="4802050"/>
                  <a:pt x="634470" y="4628814"/>
                </a:cubicBezTo>
                <a:cubicBezTo>
                  <a:pt x="658568" y="4534694"/>
                  <a:pt x="658113" y="4441482"/>
                  <a:pt x="641290" y="4349181"/>
                </a:cubicBezTo>
                <a:close/>
              </a:path>
            </a:pathLst>
          </a:custGeom>
          <a:gradFill>
            <a:gsLst>
              <a:gs pos="0">
                <a:srgbClr val="D0CDDE"/>
              </a:gs>
              <a:gs pos="47200">
                <a:srgbClr val="D0CDDE"/>
              </a:gs>
              <a:gs pos="99500">
                <a:srgbClr val="D0CDDE"/>
              </a:gs>
            </a:gsLst>
            <a:lin ang="5372151" scaled="1"/>
          </a:gradFill>
          <a:ln w="4545" cap="flat">
            <a:noFill/>
            <a:prstDash val="solid"/>
            <a:miter/>
          </a:ln>
        </p:spPr>
        <p:txBody>
          <a:bodyPr rtlCol="0" anchor="ctr"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>
            <p:custDataLst>
              <p:tags r:id="rId8"/>
            </p:custDataLst>
          </p:nvPr>
        </p:nvSpPr>
        <p:spPr>
          <a:xfrm>
            <a:off x="3670300" y="1549400"/>
            <a:ext cx="4801447" cy="3302000"/>
          </a:xfrm>
          <a:prstGeom prst="rect">
            <a:avLst/>
          </a:prstGeom>
        </p:spPr>
        <p:txBody>
          <a:bodyPr wrap="square" lIns="0" tIns="0" rIns="0" bIns="0" rtlCol="0" anchor="ctr">
            <a:normAutofit fontScale="97500" lnSpcReduction="10000"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zh-CN" sz="4800" spc="384">
                <a:solidFill>
                  <a:srgbClr val="FFFFFF"/>
                </a:solidFill>
                <a:latin typeface="宋体"/>
                <a:sym typeface="宋体"/>
              </a:rPr>
              <a:t>锯末是指木材在切割或打磨过程中产生的细小颗粒，其基本特性包括</a:t>
            </a:r>
          </a:p>
        </p:txBody>
      </p:sp>
    </p:spTree>
    <p:extLst>
      <p:ext uri="{BB962C8B-B14F-4D97-AF65-F5344CB8AC3E}">
        <p14:creationId xmlns:p14="http://schemas.microsoft.com/office/powerpoint/2010/main" val="325613809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2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1" y="1"/>
            <a:ext cx="1638300" cy="558526"/>
          </a:xfrm>
          <a:custGeom>
            <a:gdLst>
              <a:gd name="connsiteX0" fmla="*/ 0 w 3557511"/>
              <a:gd name="connsiteY0" fmla="*/ 0 h 1212820"/>
              <a:gd name="connsiteX1" fmla="*/ 3537584 w 3557511"/>
              <a:gd name="connsiteY1" fmla="*/ 0 h 1212820"/>
              <a:gd name="connsiteX2" fmla="*/ 3557310 w 3557511"/>
              <a:gd name="connsiteY2" fmla="*/ 65600 h 1212820"/>
              <a:gd name="connsiteX3" fmla="*/ 3310567 w 3557511"/>
              <a:gd name="connsiteY3" fmla="*/ 689714 h 1212820"/>
              <a:gd name="connsiteX4" fmla="*/ 2541310 w 3557511"/>
              <a:gd name="connsiteY4" fmla="*/ 791314 h 1212820"/>
              <a:gd name="connsiteX5" fmla="*/ 1815595 w 3557511"/>
              <a:gd name="connsiteY5" fmla="*/ 1212228 h 1212820"/>
              <a:gd name="connsiteX6" fmla="*/ 1191481 w 3557511"/>
              <a:gd name="connsiteY6" fmla="*/ 689714 h 1212820"/>
              <a:gd name="connsiteX7" fmla="*/ 262567 w 3557511"/>
              <a:gd name="connsiteY7" fmla="*/ 283314 h 1212820"/>
              <a:gd name="connsiteX8" fmla="*/ 50863 w 3557511"/>
              <a:gd name="connsiteY8" fmla="*/ 59363 h 12128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7511" h="1212820">
                <a:moveTo>
                  <a:pt x="0" y="0"/>
                </a:moveTo>
                <a:lnTo>
                  <a:pt x="3537584" y="0"/>
                </a:lnTo>
                <a:lnTo>
                  <a:pt x="3557310" y="65600"/>
                </a:lnTo>
                <a:cubicBezTo>
                  <a:pt x="3562148" y="242190"/>
                  <a:pt x="3479900" y="568762"/>
                  <a:pt x="3310567" y="689714"/>
                </a:cubicBezTo>
                <a:cubicBezTo>
                  <a:pt x="3141234" y="810666"/>
                  <a:pt x="2790472" y="704228"/>
                  <a:pt x="2541310" y="791314"/>
                </a:cubicBezTo>
                <a:cubicBezTo>
                  <a:pt x="2292148" y="878400"/>
                  <a:pt x="2040567" y="1229161"/>
                  <a:pt x="1815595" y="1212228"/>
                </a:cubicBezTo>
                <a:cubicBezTo>
                  <a:pt x="1590623" y="1195295"/>
                  <a:pt x="1450319" y="844533"/>
                  <a:pt x="1191481" y="689714"/>
                </a:cubicBezTo>
                <a:cubicBezTo>
                  <a:pt x="932643" y="534895"/>
                  <a:pt x="473024" y="508285"/>
                  <a:pt x="262567" y="283314"/>
                </a:cubicBezTo>
                <a:cubicBezTo>
                  <a:pt x="209953" y="227071"/>
                  <a:pt x="131334" y="148150"/>
                  <a:pt x="50863" y="59363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标题 2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638300" y="258419"/>
            <a:ext cx="9906735" cy="544852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宋体"/>
                <a:sym typeface="宋体"/>
              </a:rPr>
              <a:t>锯末的基本特性</a:t>
            </a:r>
          </a:p>
        </p:txBody>
      </p:sp>
      <p:sp>
        <p:nvSpPr>
          <p:cNvPr id="44" name="任意多边形: 形状 4"/>
          <p:cNvSpPr/>
          <p:nvPr userDrawn="1">
            <p:custDataLst>
              <p:tags r:id="rId5"/>
            </p:custDataLst>
          </p:nvPr>
        </p:nvSpPr>
        <p:spPr>
          <a:xfrm>
            <a:off x="494107" y="2"/>
            <a:ext cx="471321" cy="171975"/>
          </a:xfrm>
          <a:custGeom>
            <a:gdLst>
              <a:gd name="connsiteX0" fmla="*/ 0 w 1023457"/>
              <a:gd name="connsiteY0" fmla="*/ 0 h 373439"/>
              <a:gd name="connsiteX1" fmla="*/ 1023457 w 1023457"/>
              <a:gd name="connsiteY1" fmla="*/ 0 h 373439"/>
              <a:gd name="connsiteX2" fmla="*/ 1010074 w 1023457"/>
              <a:gd name="connsiteY2" fmla="*/ 43113 h 373439"/>
              <a:gd name="connsiteX3" fmla="*/ 511728 w 1023457"/>
              <a:gd name="connsiteY3" fmla="*/ 373439 h 373439"/>
              <a:gd name="connsiteX4" fmla="*/ 13383 w 1023457"/>
              <a:gd name="connsiteY4" fmla="*/ 43113 h 373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3457" h="373439">
                <a:moveTo>
                  <a:pt x="0" y="0"/>
                </a:moveTo>
                <a:lnTo>
                  <a:pt x="1023457" y="0"/>
                </a:lnTo>
                <a:lnTo>
                  <a:pt x="1010074" y="43113"/>
                </a:lnTo>
                <a:cubicBezTo>
                  <a:pt x="927968" y="237232"/>
                  <a:pt x="735755" y="373439"/>
                  <a:pt x="511728" y="373439"/>
                </a:cubicBezTo>
                <a:cubicBezTo>
                  <a:pt x="287702" y="373439"/>
                  <a:pt x="95488" y="237232"/>
                  <a:pt x="13383" y="43113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任意多边形: 形状 1"/>
          <p:cNvSpPr/>
          <p:nvPr>
            <p:custDataLst>
              <p:tags r:id="rId6"/>
            </p:custDataLst>
          </p:nvPr>
        </p:nvSpPr>
        <p:spPr>
          <a:xfrm>
            <a:off x="9912424" y="5085184"/>
            <a:ext cx="2279576" cy="1778904"/>
          </a:xfrm>
          <a:custGeom>
            <a:gdLst>
              <a:gd name="connsiteX0" fmla="*/ 4423897 w 4423897"/>
              <a:gd name="connsiteY0" fmla="*/ 0 h 3118878"/>
              <a:gd name="connsiteX1" fmla="*/ 4423897 w 4423897"/>
              <a:gd name="connsiteY1" fmla="*/ 3118878 h 3118878"/>
              <a:gd name="connsiteX2" fmla="*/ 69222 w 4423897"/>
              <a:gd name="connsiteY2" fmla="*/ 3118878 h 3118878"/>
              <a:gd name="connsiteX3" fmla="*/ 46933 w 4423897"/>
              <a:gd name="connsiteY3" fmla="*/ 3091340 h 3118878"/>
              <a:gd name="connsiteX4" fmla="*/ 11555 w 4423897"/>
              <a:gd name="connsiteY4" fmla="*/ 2905375 h 3118878"/>
              <a:gd name="connsiteX5" fmla="*/ 476011 w 4423897"/>
              <a:gd name="connsiteY5" fmla="*/ 2310289 h 3118878"/>
              <a:gd name="connsiteX6" fmla="*/ 2420926 w 4423897"/>
              <a:gd name="connsiteY6" fmla="*/ 2063546 h 3118878"/>
              <a:gd name="connsiteX7" fmla="*/ 3480468 w 4423897"/>
              <a:gd name="connsiteY7" fmla="*/ 263775 h 3118878"/>
              <a:gd name="connsiteX8" fmla="*/ 4384890 w 4423897"/>
              <a:gd name="connsiteY8" fmla="*/ 704 h 3118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23897" h="3118878">
                <a:moveTo>
                  <a:pt x="4423897" y="0"/>
                </a:moveTo>
                <a:lnTo>
                  <a:pt x="4423897" y="3118878"/>
                </a:lnTo>
                <a:lnTo>
                  <a:pt x="69222" y="3118878"/>
                </a:lnTo>
                <a:lnTo>
                  <a:pt x="46933" y="3091340"/>
                </a:lnTo>
                <a:cubicBezTo>
                  <a:pt x="10345" y="3040842"/>
                  <a:pt x="-16265" y="2981575"/>
                  <a:pt x="11555" y="2905375"/>
                </a:cubicBezTo>
                <a:cubicBezTo>
                  <a:pt x="67193" y="2752975"/>
                  <a:pt x="74449" y="2450594"/>
                  <a:pt x="476011" y="2310289"/>
                </a:cubicBezTo>
                <a:cubicBezTo>
                  <a:pt x="877573" y="2169984"/>
                  <a:pt x="1920183" y="2404632"/>
                  <a:pt x="2420926" y="2063546"/>
                </a:cubicBezTo>
                <a:cubicBezTo>
                  <a:pt x="2921669" y="1722460"/>
                  <a:pt x="3013592" y="592765"/>
                  <a:pt x="3480468" y="263775"/>
                </a:cubicBezTo>
                <a:cubicBezTo>
                  <a:pt x="3713906" y="99280"/>
                  <a:pt x="4054992" y="20661"/>
                  <a:pt x="4384890" y="704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îṧľîḍé"/>
          <p:cNvSpPr/>
          <p:nvPr>
            <p:custDataLst>
              <p:tags r:id="rId7"/>
            </p:custDataLst>
          </p:nvPr>
        </p:nvSpPr>
        <p:spPr>
          <a:xfrm>
            <a:off x="4297680" y="1863090"/>
            <a:ext cx="2232025" cy="3585210"/>
          </a:xfrm>
          <a:custGeom>
            <a:gdLst>
              <a:gd name="T0" fmla="*/ 1037 w 1444"/>
              <a:gd name="T1" fmla="*/ 2320 h 2320"/>
              <a:gd name="T2" fmla="*/ 789 w 1444"/>
              <a:gd name="T3" fmla="*/ 2073 h 2320"/>
              <a:gd name="T4" fmla="*/ 980 w 1444"/>
              <a:gd name="T5" fmla="*/ 1881 h 2320"/>
              <a:gd name="T6" fmla="*/ 423 w 1444"/>
              <a:gd name="T7" fmla="*/ 1163 h 2320"/>
              <a:gd name="T8" fmla="*/ 1164 w 1444"/>
              <a:gd name="T9" fmla="*/ 423 h 2320"/>
              <a:gd name="T10" fmla="*/ 1268 w 1444"/>
              <a:gd name="T11" fmla="*/ 430 h 2320"/>
              <a:gd name="T12" fmla="*/ 1444 w 1444"/>
              <a:gd name="T13" fmla="*/ 254 h 2320"/>
              <a:gd name="T14" fmla="*/ 1189 w 1444"/>
              <a:gd name="T15" fmla="*/ 0 h 2320"/>
              <a:gd name="T16" fmla="*/ 1164 w 1444"/>
              <a:gd name="T17" fmla="*/ 0 h 2320"/>
              <a:gd name="T18" fmla="*/ 0 w 1444"/>
              <a:gd name="T19" fmla="*/ 1163 h 2320"/>
              <a:gd name="T20" fmla="*/ 1037 w 1444"/>
              <a:gd name="T21" fmla="*/ 2320 h 2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444" h="2320">
                <a:moveTo>
                  <a:pt x="1037" y="2320"/>
                </a:moveTo>
                <a:cubicBezTo>
                  <a:pt x="789" y="2073"/>
                  <a:pt x="789" y="2073"/>
                  <a:pt x="789" y="2073"/>
                </a:cubicBezTo>
                <a:cubicBezTo>
                  <a:pt x="980" y="1881"/>
                  <a:pt x="980" y="1881"/>
                  <a:pt x="980" y="1881"/>
                </a:cubicBezTo>
                <a:cubicBezTo>
                  <a:pt x="660" y="1800"/>
                  <a:pt x="423" y="1509"/>
                  <a:pt x="423" y="1163"/>
                </a:cubicBezTo>
                <a:cubicBezTo>
                  <a:pt x="423" y="754"/>
                  <a:pt x="755" y="423"/>
                  <a:pt x="1164" y="423"/>
                </a:cubicBezTo>
                <a:cubicBezTo>
                  <a:pt x="1199" y="423"/>
                  <a:pt x="1234" y="425"/>
                  <a:pt x="1268" y="430"/>
                </a:cubicBezTo>
                <a:cubicBezTo>
                  <a:pt x="1444" y="254"/>
                  <a:pt x="1444" y="254"/>
                  <a:pt x="1444" y="254"/>
                </a:cubicBezTo>
                <a:cubicBezTo>
                  <a:pt x="1189" y="0"/>
                  <a:pt x="1189" y="0"/>
                  <a:pt x="1189" y="0"/>
                </a:cubicBezTo>
                <a:cubicBezTo>
                  <a:pt x="1181" y="0"/>
                  <a:pt x="1172" y="0"/>
                  <a:pt x="1164" y="0"/>
                </a:cubicBezTo>
                <a:cubicBezTo>
                  <a:pt x="521" y="0"/>
                  <a:pt x="0" y="521"/>
                  <a:pt x="0" y="1163"/>
                </a:cubicBezTo>
                <a:cubicBezTo>
                  <a:pt x="0" y="1763"/>
                  <a:pt x="453" y="2257"/>
                  <a:pt x="1037" y="2320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íṣḻíḍè"/>
          <p:cNvSpPr/>
          <p:nvPr>
            <p:custDataLst>
              <p:tags r:id="rId8"/>
            </p:custDataLst>
          </p:nvPr>
        </p:nvSpPr>
        <p:spPr>
          <a:xfrm>
            <a:off x="5664200" y="1863090"/>
            <a:ext cx="2230755" cy="3585210"/>
          </a:xfrm>
          <a:custGeom>
            <a:gdLst>
              <a:gd name="T0" fmla="*/ 254 w 1444"/>
              <a:gd name="T1" fmla="*/ 2320 h 2320"/>
              <a:gd name="T2" fmla="*/ 280 w 1444"/>
              <a:gd name="T3" fmla="*/ 2320 h 2320"/>
              <a:gd name="T4" fmla="*/ 1444 w 1444"/>
              <a:gd name="T5" fmla="*/ 1156 h 2320"/>
              <a:gd name="T6" fmla="*/ 407 w 1444"/>
              <a:gd name="T7" fmla="*/ 0 h 2320"/>
              <a:gd name="T8" fmla="*/ 654 w 1444"/>
              <a:gd name="T9" fmla="*/ 247 h 2320"/>
              <a:gd name="T10" fmla="*/ 463 w 1444"/>
              <a:gd name="T11" fmla="*/ 439 h 2320"/>
              <a:gd name="T12" fmla="*/ 1020 w 1444"/>
              <a:gd name="T13" fmla="*/ 1156 h 2320"/>
              <a:gd name="T14" fmla="*/ 280 w 1444"/>
              <a:gd name="T15" fmla="*/ 1897 h 2320"/>
              <a:gd name="T16" fmla="*/ 176 w 1444"/>
              <a:gd name="T17" fmla="*/ 1890 h 2320"/>
              <a:gd name="T18" fmla="*/ 0 w 1444"/>
              <a:gd name="T19" fmla="*/ 2066 h 2320"/>
              <a:gd name="T20" fmla="*/ 254 w 1444"/>
              <a:gd name="T21" fmla="*/ 2320 h 2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444" h="2320">
                <a:moveTo>
                  <a:pt x="254" y="2320"/>
                </a:moveTo>
                <a:cubicBezTo>
                  <a:pt x="262" y="2320"/>
                  <a:pt x="271" y="2320"/>
                  <a:pt x="280" y="2320"/>
                </a:cubicBezTo>
                <a:cubicBezTo>
                  <a:pt x="922" y="2320"/>
                  <a:pt x="1444" y="1799"/>
                  <a:pt x="1444" y="1156"/>
                </a:cubicBezTo>
                <a:cubicBezTo>
                  <a:pt x="1444" y="557"/>
                  <a:pt x="990" y="63"/>
                  <a:pt x="407" y="0"/>
                </a:cubicBezTo>
                <a:cubicBezTo>
                  <a:pt x="654" y="247"/>
                  <a:pt x="654" y="247"/>
                  <a:pt x="654" y="247"/>
                </a:cubicBezTo>
                <a:cubicBezTo>
                  <a:pt x="463" y="439"/>
                  <a:pt x="463" y="439"/>
                  <a:pt x="463" y="439"/>
                </a:cubicBezTo>
                <a:cubicBezTo>
                  <a:pt x="783" y="520"/>
                  <a:pt x="1020" y="811"/>
                  <a:pt x="1020" y="1156"/>
                </a:cubicBezTo>
                <a:cubicBezTo>
                  <a:pt x="1020" y="1566"/>
                  <a:pt x="689" y="1897"/>
                  <a:pt x="280" y="1897"/>
                </a:cubicBezTo>
                <a:cubicBezTo>
                  <a:pt x="244" y="1897"/>
                  <a:pt x="210" y="1895"/>
                  <a:pt x="176" y="1890"/>
                </a:cubicBezTo>
                <a:cubicBezTo>
                  <a:pt x="0" y="2066"/>
                  <a:pt x="0" y="2066"/>
                  <a:pt x="0" y="2066"/>
                </a:cubicBezTo>
                <a:lnTo>
                  <a:pt x="254" y="2320"/>
                </a:ln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iṩľîḋe"/>
          <p:cNvSpPr/>
          <p:nvPr>
            <p:custDataLst>
              <p:tags r:id="rId9"/>
            </p:custDataLst>
          </p:nvPr>
        </p:nvSpPr>
        <p:spPr>
          <a:xfrm>
            <a:off x="5140325" y="2699385"/>
            <a:ext cx="1911985" cy="1911985"/>
          </a:xfrm>
          <a:prstGeom prst="ellipse">
            <a:avLst/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îšľiḋe"/>
          <p:cNvSpPr/>
          <p:nvPr>
            <p:custDataLst>
              <p:tags r:id="rId10"/>
            </p:custDataLst>
          </p:nvPr>
        </p:nvSpPr>
        <p:spPr>
          <a:xfrm>
            <a:off x="5708015" y="3195955"/>
            <a:ext cx="776605" cy="919480"/>
          </a:xfrm>
          <a:custGeom>
            <a:gdLst>
              <a:gd name="connsiteX0" fmla="*/ 165256 w 512489"/>
              <a:gd name="connsiteY0" fmla="*/ 344815 h 606754"/>
              <a:gd name="connsiteX1" fmla="*/ 206016 w 512489"/>
              <a:gd name="connsiteY1" fmla="*/ 473468 h 606754"/>
              <a:gd name="connsiteX2" fmla="*/ 213629 w 512489"/>
              <a:gd name="connsiteY2" fmla="*/ 497659 h 606754"/>
              <a:gd name="connsiteX3" fmla="*/ 213815 w 512489"/>
              <a:gd name="connsiteY3" fmla="*/ 497289 h 606754"/>
              <a:gd name="connsiteX4" fmla="*/ 220500 w 512489"/>
              <a:gd name="connsiteY4" fmla="*/ 517773 h 606754"/>
              <a:gd name="connsiteX5" fmla="*/ 242040 w 512489"/>
              <a:gd name="connsiteY5" fmla="*/ 456876 h 606754"/>
              <a:gd name="connsiteX6" fmla="*/ 256245 w 512489"/>
              <a:gd name="connsiteY6" fmla="*/ 384115 h 606754"/>
              <a:gd name="connsiteX7" fmla="*/ 270451 w 512489"/>
              <a:gd name="connsiteY7" fmla="*/ 456876 h 606754"/>
              <a:gd name="connsiteX8" fmla="*/ 291991 w 512489"/>
              <a:gd name="connsiteY8" fmla="*/ 517773 h 606754"/>
              <a:gd name="connsiteX9" fmla="*/ 298676 w 512489"/>
              <a:gd name="connsiteY9" fmla="*/ 497289 h 606754"/>
              <a:gd name="connsiteX10" fmla="*/ 298861 w 512489"/>
              <a:gd name="connsiteY10" fmla="*/ 497659 h 606754"/>
              <a:gd name="connsiteX11" fmla="*/ 306475 w 512489"/>
              <a:gd name="connsiteY11" fmla="*/ 473468 h 606754"/>
              <a:gd name="connsiteX12" fmla="*/ 347234 w 512489"/>
              <a:gd name="connsiteY12" fmla="*/ 344815 h 606754"/>
              <a:gd name="connsiteX13" fmla="*/ 463756 w 512489"/>
              <a:gd name="connsiteY13" fmla="*/ 397833 h 606754"/>
              <a:gd name="connsiteX14" fmla="*/ 512035 w 512489"/>
              <a:gd name="connsiteY14" fmla="*/ 492561 h 606754"/>
              <a:gd name="connsiteX15" fmla="*/ 506465 w 512489"/>
              <a:gd name="connsiteY15" fmla="*/ 545950 h 606754"/>
              <a:gd name="connsiteX16" fmla="*/ 256152 w 512489"/>
              <a:gd name="connsiteY16" fmla="*/ 606754 h 606754"/>
              <a:gd name="connsiteX17" fmla="*/ 5840 w 512489"/>
              <a:gd name="connsiteY17" fmla="*/ 545950 h 606754"/>
              <a:gd name="connsiteX18" fmla="*/ 455 w 512489"/>
              <a:gd name="connsiteY18" fmla="*/ 492561 h 606754"/>
              <a:gd name="connsiteX19" fmla="*/ 48735 w 512489"/>
              <a:gd name="connsiteY19" fmla="*/ 397833 h 606754"/>
              <a:gd name="connsiteX20" fmla="*/ 165256 w 512489"/>
              <a:gd name="connsiteY20" fmla="*/ 344815 h 606754"/>
              <a:gd name="connsiteX21" fmla="*/ 247957 w 512489"/>
              <a:gd name="connsiteY21" fmla="*/ 445 h 606754"/>
              <a:gd name="connsiteX22" fmla="*/ 313324 w 512489"/>
              <a:gd name="connsiteY22" fmla="*/ 14258 h 606754"/>
              <a:gd name="connsiteX23" fmla="*/ 345080 w 512489"/>
              <a:gd name="connsiteY23" fmla="*/ 43830 h 606754"/>
              <a:gd name="connsiteX24" fmla="*/ 379992 w 512489"/>
              <a:gd name="connsiteY24" fmla="*/ 154608 h 606754"/>
              <a:gd name="connsiteX25" fmla="*/ 375442 w 512489"/>
              <a:gd name="connsiteY25" fmla="*/ 171665 h 606754"/>
              <a:gd name="connsiteX26" fmla="*/ 386677 w 512489"/>
              <a:gd name="connsiteY26" fmla="*/ 218108 h 606754"/>
              <a:gd name="connsiteX27" fmla="*/ 364207 w 512489"/>
              <a:gd name="connsiteY27" fmla="*/ 257321 h 606754"/>
              <a:gd name="connsiteX28" fmla="*/ 284912 w 512489"/>
              <a:gd name="connsiteY28" fmla="*/ 354936 h 606754"/>
              <a:gd name="connsiteX29" fmla="*/ 226972 w 512489"/>
              <a:gd name="connsiteY29" fmla="*/ 355028 h 606754"/>
              <a:gd name="connsiteX30" fmla="*/ 148049 w 512489"/>
              <a:gd name="connsiteY30" fmla="*/ 257321 h 606754"/>
              <a:gd name="connsiteX31" fmla="*/ 125579 w 512489"/>
              <a:gd name="connsiteY31" fmla="*/ 218108 h 606754"/>
              <a:gd name="connsiteX32" fmla="*/ 136906 w 512489"/>
              <a:gd name="connsiteY32" fmla="*/ 171665 h 606754"/>
              <a:gd name="connsiteX33" fmla="*/ 132264 w 512489"/>
              <a:gd name="connsiteY33" fmla="*/ 154608 h 606754"/>
              <a:gd name="connsiteX34" fmla="*/ 132078 w 512489"/>
              <a:gd name="connsiteY34" fmla="*/ 100099 h 606754"/>
              <a:gd name="connsiteX35" fmla="*/ 163833 w 512489"/>
              <a:gd name="connsiteY35" fmla="*/ 44293 h 606754"/>
              <a:gd name="connsiteX36" fmla="*/ 193360 w 512489"/>
              <a:gd name="connsiteY36" fmla="*/ 20005 h 606754"/>
              <a:gd name="connsiteX37" fmla="*/ 221958 w 512489"/>
              <a:gd name="connsiteY37" fmla="*/ 5358 h 606754"/>
              <a:gd name="connsiteX38" fmla="*/ 247957 w 512489"/>
              <a:gd name="connsiteY38" fmla="*/ 445 h 6067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512489" h="606754">
                <a:moveTo>
                  <a:pt x="165256" y="344815"/>
                </a:moveTo>
                <a:lnTo>
                  <a:pt x="206016" y="473468"/>
                </a:lnTo>
                <a:lnTo>
                  <a:pt x="213629" y="497659"/>
                </a:lnTo>
                <a:lnTo>
                  <a:pt x="213815" y="497289"/>
                </a:lnTo>
                <a:lnTo>
                  <a:pt x="220500" y="517773"/>
                </a:lnTo>
                <a:lnTo>
                  <a:pt x="242040" y="456876"/>
                </a:lnTo>
                <a:cubicBezTo>
                  <a:pt x="189118" y="383188"/>
                  <a:pt x="252624" y="383930"/>
                  <a:pt x="256245" y="384115"/>
                </a:cubicBezTo>
                <a:cubicBezTo>
                  <a:pt x="259866" y="383930"/>
                  <a:pt x="323373" y="383188"/>
                  <a:pt x="270451" y="456876"/>
                </a:cubicBezTo>
                <a:lnTo>
                  <a:pt x="291991" y="517773"/>
                </a:lnTo>
                <a:lnTo>
                  <a:pt x="298676" y="497289"/>
                </a:lnTo>
                <a:lnTo>
                  <a:pt x="298861" y="497659"/>
                </a:lnTo>
                <a:lnTo>
                  <a:pt x="306475" y="473468"/>
                </a:lnTo>
                <a:lnTo>
                  <a:pt x="347234" y="344815"/>
                </a:lnTo>
                <a:cubicBezTo>
                  <a:pt x="347234" y="344815"/>
                  <a:pt x="399506" y="381520"/>
                  <a:pt x="463756" y="397833"/>
                </a:cubicBezTo>
                <a:cubicBezTo>
                  <a:pt x="511664" y="410068"/>
                  <a:pt x="513985" y="465311"/>
                  <a:pt x="512035" y="492561"/>
                </a:cubicBezTo>
                <a:cubicBezTo>
                  <a:pt x="512035" y="492561"/>
                  <a:pt x="509250" y="529637"/>
                  <a:pt x="506465" y="545950"/>
                </a:cubicBezTo>
                <a:cubicBezTo>
                  <a:pt x="506465" y="545950"/>
                  <a:pt x="412876" y="606754"/>
                  <a:pt x="256152" y="606754"/>
                </a:cubicBezTo>
                <a:cubicBezTo>
                  <a:pt x="99429" y="606662"/>
                  <a:pt x="5840" y="545950"/>
                  <a:pt x="5840" y="545950"/>
                </a:cubicBezTo>
                <a:cubicBezTo>
                  <a:pt x="3055" y="529637"/>
                  <a:pt x="269" y="492561"/>
                  <a:pt x="455" y="492561"/>
                </a:cubicBezTo>
                <a:cubicBezTo>
                  <a:pt x="-1495" y="465126"/>
                  <a:pt x="826" y="409883"/>
                  <a:pt x="48735" y="397833"/>
                </a:cubicBezTo>
                <a:cubicBezTo>
                  <a:pt x="112984" y="381520"/>
                  <a:pt x="165256" y="344815"/>
                  <a:pt x="165256" y="344815"/>
                </a:cubicBezTo>
                <a:close/>
                <a:moveTo>
                  <a:pt x="247957" y="445"/>
                </a:moveTo>
                <a:cubicBezTo>
                  <a:pt x="276277" y="-1872"/>
                  <a:pt x="297818" y="5173"/>
                  <a:pt x="313324" y="14258"/>
                </a:cubicBezTo>
                <a:cubicBezTo>
                  <a:pt x="336352" y="27051"/>
                  <a:pt x="345080" y="43830"/>
                  <a:pt x="345080" y="43830"/>
                </a:cubicBezTo>
                <a:cubicBezTo>
                  <a:pt x="345080" y="43830"/>
                  <a:pt x="397819" y="47538"/>
                  <a:pt x="379992" y="154608"/>
                </a:cubicBezTo>
                <a:cubicBezTo>
                  <a:pt x="379063" y="160262"/>
                  <a:pt x="377392" y="165917"/>
                  <a:pt x="375442" y="171665"/>
                </a:cubicBezTo>
                <a:cubicBezTo>
                  <a:pt x="385934" y="170645"/>
                  <a:pt x="398469" y="176671"/>
                  <a:pt x="386677" y="218108"/>
                </a:cubicBezTo>
                <a:cubicBezTo>
                  <a:pt x="378135" y="248236"/>
                  <a:pt x="370242" y="256765"/>
                  <a:pt x="364207" y="257321"/>
                </a:cubicBezTo>
                <a:cubicBezTo>
                  <a:pt x="358636" y="293103"/>
                  <a:pt x="329852" y="338713"/>
                  <a:pt x="284912" y="354936"/>
                </a:cubicBezTo>
                <a:cubicBezTo>
                  <a:pt x="266249" y="361610"/>
                  <a:pt x="245728" y="361610"/>
                  <a:pt x="226972" y="355028"/>
                </a:cubicBezTo>
                <a:cubicBezTo>
                  <a:pt x="181289" y="338991"/>
                  <a:pt x="153620" y="293289"/>
                  <a:pt x="148049" y="257321"/>
                </a:cubicBezTo>
                <a:cubicBezTo>
                  <a:pt x="141920" y="256765"/>
                  <a:pt x="134028" y="248421"/>
                  <a:pt x="125579" y="218108"/>
                </a:cubicBezTo>
                <a:cubicBezTo>
                  <a:pt x="113879" y="176671"/>
                  <a:pt x="126321" y="170645"/>
                  <a:pt x="136906" y="171665"/>
                </a:cubicBezTo>
                <a:cubicBezTo>
                  <a:pt x="134771" y="165825"/>
                  <a:pt x="133285" y="160262"/>
                  <a:pt x="132264" y="154608"/>
                </a:cubicBezTo>
                <a:cubicBezTo>
                  <a:pt x="128550" y="135140"/>
                  <a:pt x="127436" y="117249"/>
                  <a:pt x="132078" y="100099"/>
                </a:cubicBezTo>
                <a:cubicBezTo>
                  <a:pt x="137371" y="77109"/>
                  <a:pt x="149906" y="58569"/>
                  <a:pt x="163833" y="44293"/>
                </a:cubicBezTo>
                <a:cubicBezTo>
                  <a:pt x="172654" y="34930"/>
                  <a:pt x="182682" y="26680"/>
                  <a:pt x="193360" y="20005"/>
                </a:cubicBezTo>
                <a:cubicBezTo>
                  <a:pt x="201995" y="14072"/>
                  <a:pt x="211559" y="8881"/>
                  <a:pt x="221958" y="5358"/>
                </a:cubicBezTo>
                <a:cubicBezTo>
                  <a:pt x="230129" y="2670"/>
                  <a:pt x="238765" y="909"/>
                  <a:pt x="247957" y="44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057910" y="1928495"/>
            <a:ext cx="257810" cy="257810"/>
          </a:xfrm>
          <a:prstGeom prst="ellipse">
            <a:avLst/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矩形: 圆角 26"/>
          <p:cNvSpPr/>
          <p:nvPr>
            <p:custDataLst>
              <p:tags r:id="rId12"/>
            </p:custDataLst>
          </p:nvPr>
        </p:nvSpPr>
        <p:spPr>
          <a:xfrm>
            <a:off x="1503045" y="1863090"/>
            <a:ext cx="1738630" cy="467995"/>
          </a:xfrm>
          <a:prstGeom prst="roundRect">
            <a:avLst>
              <a:gd name="adj" fmla="val 50000"/>
            </a:avLst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7500" lnSpcReduction="20000"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pPr algn="ctr"/>
            <a:r>
              <a:rPr lang="zh-CN" altLang="en-US" b="0" i="0" spc="600">
                <a:solidFill>
                  <a:schemeClr val="bg1"/>
                </a:solidFill>
                <a:latin typeface="宋体"/>
                <a:ea typeface="字魂59号-创粗黑" panose="00000500000000000000" pitchFamily="2" charset="-122"/>
                <a:sym typeface="宋体"/>
              </a:rPr>
              <a:t>颗粒细小</a:t>
            </a:r>
          </a:p>
        </p:txBody>
      </p:sp>
      <p:sp>
        <p:nvSpPr>
          <p:cNvPr id="28" name="矩形 27"/>
          <p:cNvSpPr/>
          <p:nvPr>
            <p:custDataLst>
              <p:tags r:id="rId13"/>
            </p:custDataLst>
          </p:nvPr>
        </p:nvSpPr>
        <p:spPr>
          <a:xfrm>
            <a:off x="1394090" y="2474347"/>
            <a:ext cx="2657210" cy="119888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1600">
                <a:latin typeface="宋体"/>
                <a:ea typeface="字魂59号-创粗黑" panose="00000500000000000000" pitchFamily="2" charset="-122"/>
                <a:cs typeface="+mn-ea"/>
                <a:sym typeface="宋体"/>
              </a:rPr>
              <a:t>锯末的颗粒通常非常细小，直径一般在几毫米左右</a:t>
            </a:r>
          </a:p>
        </p:txBody>
      </p:sp>
      <p:sp>
        <p:nvSpPr>
          <p:cNvPr id="31" name="椭圆 30"/>
          <p:cNvSpPr/>
          <p:nvPr>
            <p:custDataLst>
              <p:tags r:id="rId14"/>
            </p:custDataLst>
          </p:nvPr>
        </p:nvSpPr>
        <p:spPr>
          <a:xfrm>
            <a:off x="1057910" y="4201795"/>
            <a:ext cx="257810" cy="257810"/>
          </a:xfrm>
          <a:prstGeom prst="ellipse">
            <a:avLst/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矩形: 圆角 31"/>
          <p:cNvSpPr/>
          <p:nvPr>
            <p:custDataLst>
              <p:tags r:id="rId15"/>
            </p:custDataLst>
          </p:nvPr>
        </p:nvSpPr>
        <p:spPr>
          <a:xfrm>
            <a:off x="1503045" y="4136390"/>
            <a:ext cx="1738630" cy="474345"/>
          </a:xfrm>
          <a:prstGeom prst="roundRect">
            <a:avLst>
              <a:gd name="adj" fmla="val 50000"/>
            </a:avLst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7500" lnSpcReduction="20000"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pPr algn="ctr"/>
            <a:r>
              <a:rPr lang="zh-CN" altLang="en-US" b="0" i="0" spc="600">
                <a:solidFill>
                  <a:schemeClr val="bg1"/>
                </a:solidFill>
                <a:latin typeface="宋体"/>
                <a:ea typeface="字魂59号-创粗黑" panose="00000500000000000000" pitchFamily="2" charset="-122"/>
                <a:sym typeface="宋体"/>
              </a:rPr>
              <a:t>结构松散</a:t>
            </a:r>
          </a:p>
        </p:txBody>
      </p:sp>
      <p:sp>
        <p:nvSpPr>
          <p:cNvPr id="33" name="矩形 32"/>
          <p:cNvSpPr/>
          <p:nvPr>
            <p:custDataLst>
              <p:tags r:id="rId16"/>
            </p:custDataLst>
          </p:nvPr>
        </p:nvSpPr>
        <p:spPr>
          <a:xfrm>
            <a:off x="1394090" y="4747647"/>
            <a:ext cx="2657210" cy="119888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1600">
                <a:latin typeface="宋体"/>
                <a:ea typeface="字魂59号-创粗黑" panose="00000500000000000000" pitchFamily="2" charset="-122"/>
                <a:cs typeface="+mn-ea"/>
                <a:sym typeface="宋体"/>
              </a:rPr>
              <a:t>由于锯末是由木材切割或打磨产生的，因此其结构相对松散，不具有很强的结块性</a:t>
            </a:r>
          </a:p>
        </p:txBody>
      </p:sp>
      <p:sp>
        <p:nvSpPr>
          <p:cNvPr id="35" name="椭圆 34"/>
          <p:cNvSpPr/>
          <p:nvPr>
            <p:custDataLst>
              <p:tags r:id="rId17"/>
            </p:custDataLst>
          </p:nvPr>
        </p:nvSpPr>
        <p:spPr>
          <a:xfrm>
            <a:off x="8208010" y="1928495"/>
            <a:ext cx="257810" cy="257810"/>
          </a:xfrm>
          <a:prstGeom prst="ellipse">
            <a:avLst/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矩形: 圆角 35"/>
          <p:cNvSpPr/>
          <p:nvPr>
            <p:custDataLst>
              <p:tags r:id="rId18"/>
            </p:custDataLst>
          </p:nvPr>
        </p:nvSpPr>
        <p:spPr>
          <a:xfrm>
            <a:off x="8653145" y="1863090"/>
            <a:ext cx="1738630" cy="468630"/>
          </a:xfrm>
          <a:prstGeom prst="roundRect">
            <a:avLst>
              <a:gd name="adj" fmla="val 50000"/>
            </a:avLst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7500" lnSpcReduction="20000"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pPr algn="ctr"/>
            <a:r>
              <a:rPr lang="zh-CN" altLang="en-US" b="0" i="0" spc="600">
                <a:solidFill>
                  <a:schemeClr val="bg1"/>
                </a:solidFill>
                <a:latin typeface="宋体"/>
                <a:ea typeface="字魂59号-创粗黑" panose="00000500000000000000" pitchFamily="2" charset="-122"/>
                <a:sym typeface="宋体"/>
              </a:rPr>
              <a:t>吸附性强</a:t>
            </a:r>
          </a:p>
        </p:txBody>
      </p:sp>
      <p:sp>
        <p:nvSpPr>
          <p:cNvPr id="37" name="矩形 36"/>
          <p:cNvSpPr/>
          <p:nvPr>
            <p:custDataLst>
              <p:tags r:id="rId19"/>
            </p:custDataLst>
          </p:nvPr>
        </p:nvSpPr>
        <p:spPr>
          <a:xfrm>
            <a:off x="8544190" y="2474347"/>
            <a:ext cx="2657210" cy="119888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1600">
                <a:latin typeface="宋体"/>
                <a:ea typeface="字魂59号-创粗黑" panose="00000500000000000000" pitchFamily="2" charset="-122"/>
                <a:cs typeface="+mn-ea"/>
                <a:sym typeface="宋体"/>
              </a:rPr>
              <a:t>由于锯末颗粒细小且具有较大的表面积，因此其吸附性较强，能够吸附其他物质</a:t>
            </a:r>
          </a:p>
        </p:txBody>
      </p:sp>
      <p:sp>
        <p:nvSpPr>
          <p:cNvPr id="39" name="椭圆 38"/>
          <p:cNvSpPr/>
          <p:nvPr>
            <p:custDataLst>
              <p:tags r:id="rId20"/>
            </p:custDataLst>
          </p:nvPr>
        </p:nvSpPr>
        <p:spPr>
          <a:xfrm>
            <a:off x="8208010" y="4201795"/>
            <a:ext cx="257810" cy="257810"/>
          </a:xfrm>
          <a:prstGeom prst="ellipse">
            <a:avLst/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矩形: 圆角 39"/>
          <p:cNvSpPr/>
          <p:nvPr>
            <p:custDataLst>
              <p:tags r:id="rId21"/>
            </p:custDataLst>
          </p:nvPr>
        </p:nvSpPr>
        <p:spPr>
          <a:xfrm>
            <a:off x="8653145" y="4136390"/>
            <a:ext cx="1738630" cy="474345"/>
          </a:xfrm>
          <a:prstGeom prst="roundRect">
            <a:avLst>
              <a:gd name="adj" fmla="val 50000"/>
            </a:avLst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7500" lnSpcReduction="20000"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pPr algn="ctr"/>
            <a:r>
              <a:rPr lang="zh-CN" altLang="en-US" b="0" i="0" spc="600">
                <a:solidFill>
                  <a:schemeClr val="bg1"/>
                </a:solidFill>
                <a:latin typeface="宋体"/>
                <a:ea typeface="字魂59号-创粗黑" panose="00000500000000000000" pitchFamily="2" charset="-122"/>
                <a:sym typeface="宋体"/>
              </a:rPr>
              <a:t>易于处理</a:t>
            </a:r>
          </a:p>
        </p:txBody>
      </p:sp>
      <p:sp>
        <p:nvSpPr>
          <p:cNvPr id="41" name="矩形 40"/>
          <p:cNvSpPr/>
          <p:nvPr>
            <p:custDataLst>
              <p:tags r:id="rId22"/>
            </p:custDataLst>
          </p:nvPr>
        </p:nvSpPr>
        <p:spPr>
          <a:xfrm>
            <a:off x="8544190" y="4747647"/>
            <a:ext cx="2657210" cy="119888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1600">
                <a:latin typeface="宋体"/>
                <a:ea typeface="字魂59号-创粗黑" panose="00000500000000000000" pitchFamily="2" charset="-122"/>
                <a:cs typeface="+mn-ea"/>
                <a:sym typeface="宋体"/>
              </a:rPr>
              <a:t>由于锯末结构松散，因此处理起来相对容易，不易产生污染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0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1" y="1"/>
            <a:ext cx="1638300" cy="558526"/>
          </a:xfrm>
          <a:custGeom>
            <a:gdLst>
              <a:gd name="connsiteX0" fmla="*/ 0 w 3557511"/>
              <a:gd name="connsiteY0" fmla="*/ 0 h 1212820"/>
              <a:gd name="connsiteX1" fmla="*/ 3537584 w 3557511"/>
              <a:gd name="connsiteY1" fmla="*/ 0 h 1212820"/>
              <a:gd name="connsiteX2" fmla="*/ 3557310 w 3557511"/>
              <a:gd name="connsiteY2" fmla="*/ 65600 h 1212820"/>
              <a:gd name="connsiteX3" fmla="*/ 3310567 w 3557511"/>
              <a:gd name="connsiteY3" fmla="*/ 689714 h 1212820"/>
              <a:gd name="connsiteX4" fmla="*/ 2541310 w 3557511"/>
              <a:gd name="connsiteY4" fmla="*/ 791314 h 1212820"/>
              <a:gd name="connsiteX5" fmla="*/ 1815595 w 3557511"/>
              <a:gd name="connsiteY5" fmla="*/ 1212228 h 1212820"/>
              <a:gd name="connsiteX6" fmla="*/ 1191481 w 3557511"/>
              <a:gd name="connsiteY6" fmla="*/ 689714 h 1212820"/>
              <a:gd name="connsiteX7" fmla="*/ 262567 w 3557511"/>
              <a:gd name="connsiteY7" fmla="*/ 283314 h 1212820"/>
              <a:gd name="connsiteX8" fmla="*/ 50863 w 3557511"/>
              <a:gd name="connsiteY8" fmla="*/ 59363 h 12128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7511" h="1212820">
                <a:moveTo>
                  <a:pt x="0" y="0"/>
                </a:moveTo>
                <a:lnTo>
                  <a:pt x="3537584" y="0"/>
                </a:lnTo>
                <a:lnTo>
                  <a:pt x="3557310" y="65600"/>
                </a:lnTo>
                <a:cubicBezTo>
                  <a:pt x="3562148" y="242190"/>
                  <a:pt x="3479900" y="568762"/>
                  <a:pt x="3310567" y="689714"/>
                </a:cubicBezTo>
                <a:cubicBezTo>
                  <a:pt x="3141234" y="810666"/>
                  <a:pt x="2790472" y="704228"/>
                  <a:pt x="2541310" y="791314"/>
                </a:cubicBezTo>
                <a:cubicBezTo>
                  <a:pt x="2292148" y="878400"/>
                  <a:pt x="2040567" y="1229161"/>
                  <a:pt x="1815595" y="1212228"/>
                </a:cubicBezTo>
                <a:cubicBezTo>
                  <a:pt x="1590623" y="1195295"/>
                  <a:pt x="1450319" y="844533"/>
                  <a:pt x="1191481" y="689714"/>
                </a:cubicBezTo>
                <a:cubicBezTo>
                  <a:pt x="932643" y="534895"/>
                  <a:pt x="473024" y="508285"/>
                  <a:pt x="262567" y="283314"/>
                </a:cubicBezTo>
                <a:cubicBezTo>
                  <a:pt x="209953" y="227071"/>
                  <a:pt x="131334" y="148150"/>
                  <a:pt x="50863" y="59363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11" name="标题 2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638300" y="258419"/>
            <a:ext cx="9906735" cy="544852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宋体"/>
                <a:sym typeface="宋体"/>
              </a:rPr>
              <a:t>锯末的基本特性</a:t>
            </a:r>
          </a:p>
        </p:txBody>
      </p:sp>
      <p:sp>
        <p:nvSpPr>
          <p:cNvPr id="112" name="任意多边形: 形状 4"/>
          <p:cNvSpPr/>
          <p:nvPr userDrawn="1">
            <p:custDataLst>
              <p:tags r:id="rId5"/>
            </p:custDataLst>
          </p:nvPr>
        </p:nvSpPr>
        <p:spPr>
          <a:xfrm>
            <a:off x="494107" y="2"/>
            <a:ext cx="471321" cy="171975"/>
          </a:xfrm>
          <a:custGeom>
            <a:gdLst>
              <a:gd name="connsiteX0" fmla="*/ 0 w 1023457"/>
              <a:gd name="connsiteY0" fmla="*/ 0 h 373439"/>
              <a:gd name="connsiteX1" fmla="*/ 1023457 w 1023457"/>
              <a:gd name="connsiteY1" fmla="*/ 0 h 373439"/>
              <a:gd name="connsiteX2" fmla="*/ 1010074 w 1023457"/>
              <a:gd name="connsiteY2" fmla="*/ 43113 h 373439"/>
              <a:gd name="connsiteX3" fmla="*/ 511728 w 1023457"/>
              <a:gd name="connsiteY3" fmla="*/ 373439 h 373439"/>
              <a:gd name="connsiteX4" fmla="*/ 13383 w 1023457"/>
              <a:gd name="connsiteY4" fmla="*/ 43113 h 373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3457" h="373439">
                <a:moveTo>
                  <a:pt x="0" y="0"/>
                </a:moveTo>
                <a:lnTo>
                  <a:pt x="1023457" y="0"/>
                </a:lnTo>
                <a:lnTo>
                  <a:pt x="1010074" y="43113"/>
                </a:lnTo>
                <a:cubicBezTo>
                  <a:pt x="927968" y="237232"/>
                  <a:pt x="735755" y="373439"/>
                  <a:pt x="511728" y="373439"/>
                </a:cubicBezTo>
                <a:cubicBezTo>
                  <a:pt x="287702" y="373439"/>
                  <a:pt x="95488" y="237232"/>
                  <a:pt x="13383" y="43113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任意多边形: 形状 1"/>
          <p:cNvSpPr/>
          <p:nvPr>
            <p:custDataLst>
              <p:tags r:id="rId6"/>
            </p:custDataLst>
          </p:nvPr>
        </p:nvSpPr>
        <p:spPr>
          <a:xfrm>
            <a:off x="9912424" y="5085184"/>
            <a:ext cx="2279576" cy="1778904"/>
          </a:xfrm>
          <a:custGeom>
            <a:gdLst>
              <a:gd name="connsiteX0" fmla="*/ 4423897 w 4423897"/>
              <a:gd name="connsiteY0" fmla="*/ 0 h 3118878"/>
              <a:gd name="connsiteX1" fmla="*/ 4423897 w 4423897"/>
              <a:gd name="connsiteY1" fmla="*/ 3118878 h 3118878"/>
              <a:gd name="connsiteX2" fmla="*/ 69222 w 4423897"/>
              <a:gd name="connsiteY2" fmla="*/ 3118878 h 3118878"/>
              <a:gd name="connsiteX3" fmla="*/ 46933 w 4423897"/>
              <a:gd name="connsiteY3" fmla="*/ 3091340 h 3118878"/>
              <a:gd name="connsiteX4" fmla="*/ 11555 w 4423897"/>
              <a:gd name="connsiteY4" fmla="*/ 2905375 h 3118878"/>
              <a:gd name="connsiteX5" fmla="*/ 476011 w 4423897"/>
              <a:gd name="connsiteY5" fmla="*/ 2310289 h 3118878"/>
              <a:gd name="connsiteX6" fmla="*/ 2420926 w 4423897"/>
              <a:gd name="connsiteY6" fmla="*/ 2063546 h 3118878"/>
              <a:gd name="connsiteX7" fmla="*/ 3480468 w 4423897"/>
              <a:gd name="connsiteY7" fmla="*/ 263775 h 3118878"/>
              <a:gd name="connsiteX8" fmla="*/ 4384890 w 4423897"/>
              <a:gd name="connsiteY8" fmla="*/ 704 h 3118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23897" h="3118878">
                <a:moveTo>
                  <a:pt x="4423897" y="0"/>
                </a:moveTo>
                <a:lnTo>
                  <a:pt x="4423897" y="3118878"/>
                </a:lnTo>
                <a:lnTo>
                  <a:pt x="69222" y="3118878"/>
                </a:lnTo>
                <a:lnTo>
                  <a:pt x="46933" y="3091340"/>
                </a:lnTo>
                <a:cubicBezTo>
                  <a:pt x="10345" y="3040842"/>
                  <a:pt x="-16265" y="2981575"/>
                  <a:pt x="11555" y="2905375"/>
                </a:cubicBezTo>
                <a:cubicBezTo>
                  <a:pt x="67193" y="2752975"/>
                  <a:pt x="74449" y="2450594"/>
                  <a:pt x="476011" y="2310289"/>
                </a:cubicBezTo>
                <a:cubicBezTo>
                  <a:pt x="877573" y="2169984"/>
                  <a:pt x="1920183" y="2404632"/>
                  <a:pt x="2420926" y="2063546"/>
                </a:cubicBezTo>
                <a:cubicBezTo>
                  <a:pt x="2921669" y="1722460"/>
                  <a:pt x="3013592" y="592765"/>
                  <a:pt x="3480468" y="263775"/>
                </a:cubicBezTo>
                <a:cubicBezTo>
                  <a:pt x="3713906" y="99280"/>
                  <a:pt x="4054992" y="20661"/>
                  <a:pt x="4384890" y="704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09" name="文本框 108"/>
          <p:cNvSpPr txBox="1"/>
          <p:nvPr>
            <p:custDataLst>
              <p:tags r:id="rId7"/>
            </p:custDataLst>
          </p:nvPr>
        </p:nvSpPr>
        <p:spPr>
          <a:xfrm>
            <a:off x="4007485" y="2766695"/>
            <a:ext cx="4073525" cy="91059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00000"/>
              </a:lnSpc>
            </a:pPr>
            <a:r>
              <a:rPr lang="zh-CN" altLang="en-US" sz="2800">
                <a:latin typeface="宋体"/>
                <a:ea typeface="汉仪旗黑-55简" panose="00020600040101010101" charset="-122"/>
                <a:cs typeface="汉仪旗黑-55简" panose="00020600040101010101" charset="-122"/>
                <a:sym typeface="宋体"/>
              </a:rPr>
              <a:t>基于以上特性，锯末在多个领域具有广泛的用途</a:t>
            </a:r>
          </a:p>
        </p:txBody>
      </p:sp>
      <p:grpSp>
        <p:nvGrpSpPr>
          <p:cNvPr id="6" name="组合 5"/>
          <p:cNvGrpSpPr/>
          <p:nvPr>
            <p:custDataLst>
              <p:tags r:id="rId8"/>
            </p:custDataLst>
          </p:nvPr>
        </p:nvGrpSpPr>
        <p:grpSpPr>
          <a:xfrm>
            <a:off x="3594735" y="2169795"/>
            <a:ext cx="3707765" cy="1891030"/>
            <a:chOff x="5661" y="3372"/>
            <a:chExt cx="6126" cy="3610"/>
          </a:xfrm>
        </p:grpSpPr>
        <p:cxnSp>
          <p:nvCxnSpPr>
            <p:cNvPr id="4" name="直接连接符 3"/>
            <p:cNvCxnSpPr/>
            <p:nvPr>
              <p:custDataLst>
                <p:tags r:id="rId9"/>
              </p:custDataLst>
            </p:nvPr>
          </p:nvCxnSpPr>
          <p:spPr>
            <a:xfrm flipH="1">
              <a:off x="6018" y="3862"/>
              <a:ext cx="0" cy="3121"/>
            </a:xfrm>
            <a:prstGeom prst="line">
              <a:avLst/>
            </a:prstGeom>
            <a:ln w="38100">
              <a:solidFill>
                <a:srgbClr val="B6DBE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组合 13"/>
            <p:cNvGrpSpPr/>
            <p:nvPr>
              <p:custDataLst>
                <p:tags r:id="rId10"/>
              </p:custDataLst>
            </p:nvPr>
          </p:nvGrpSpPr>
          <p:grpSpPr>
            <a:xfrm>
              <a:off x="5661" y="3372"/>
              <a:ext cx="6127" cy="713"/>
              <a:chOff x="5103" y="3119"/>
              <a:chExt cx="6127" cy="713"/>
            </a:xfrm>
          </p:grpSpPr>
          <p:sp>
            <p:nvSpPr>
              <p:cNvPr id="5" name="任意多边形 4"/>
              <p:cNvSpPr/>
              <p:nvPr>
                <p:custDataLst>
                  <p:tags r:id="rId11"/>
                </p:custDataLst>
              </p:nvPr>
            </p:nvSpPr>
            <p:spPr>
              <a:xfrm>
                <a:off x="5500" y="3387"/>
                <a:ext cx="2950" cy="113"/>
              </a:xfrm>
              <a:custGeom>
                <a:gdLst>
                  <a:gd name="connsiteX0" fmla="*/ 0 w 5730"/>
                  <a:gd name="connsiteY0" fmla="*/ 10 h 160"/>
                  <a:gd name="connsiteX1" fmla="*/ 5500 w 5730"/>
                  <a:gd name="connsiteY1" fmla="*/ 0 h 160"/>
                  <a:gd name="connsiteX2" fmla="*/ 5730 w 5730"/>
                  <a:gd name="connsiteY2" fmla="*/ 160 h 160"/>
                  <a:gd name="connsiteX3" fmla="*/ 0 w 5730"/>
                  <a:gd name="connsiteY3" fmla="*/ 160 h 160"/>
                  <a:gd name="connsiteX4" fmla="*/ 0 w 5730"/>
                  <a:gd name="connsiteY4" fmla="*/ 10 h 1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0" h="160">
                    <a:moveTo>
                      <a:pt x="2720" y="0"/>
                    </a:moveTo>
                    <a:lnTo>
                      <a:pt x="2950" y="160"/>
                    </a:lnTo>
                    <a:lnTo>
                      <a:pt x="0" y="160"/>
                    </a:lnTo>
                    <a:lnTo>
                      <a:pt x="0" y="5"/>
                    </a:lnTo>
                    <a:lnTo>
                      <a:pt x="2720" y="0"/>
                    </a:lnTo>
                    <a:close/>
                  </a:path>
                </a:pathLst>
              </a:custGeom>
              <a:solidFill>
                <a:srgbClr val="D0CDD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9" name="任意多边形 8"/>
              <p:cNvSpPr/>
              <p:nvPr>
                <p:custDataLst>
                  <p:tags r:id="rId12"/>
                </p:custDataLst>
              </p:nvPr>
            </p:nvSpPr>
            <p:spPr>
              <a:xfrm>
                <a:off x="5500" y="3553"/>
                <a:ext cx="5730" cy="113"/>
              </a:xfrm>
              <a:custGeom>
                <a:gdLst>
                  <a:gd name="connsiteX0" fmla="*/ 0 w 5730"/>
                  <a:gd name="connsiteY0" fmla="*/ 10 h 160"/>
                  <a:gd name="connsiteX1" fmla="*/ 5500 w 5730"/>
                  <a:gd name="connsiteY1" fmla="*/ 0 h 160"/>
                  <a:gd name="connsiteX2" fmla="*/ 5730 w 5730"/>
                  <a:gd name="connsiteY2" fmla="*/ 160 h 160"/>
                  <a:gd name="connsiteX3" fmla="*/ 0 w 5730"/>
                  <a:gd name="connsiteY3" fmla="*/ 160 h 160"/>
                  <a:gd name="connsiteX4" fmla="*/ 0 w 5730"/>
                  <a:gd name="connsiteY4" fmla="*/ 10 h 1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30" h="160">
                    <a:moveTo>
                      <a:pt x="0" y="10"/>
                    </a:moveTo>
                    <a:lnTo>
                      <a:pt x="5500" y="0"/>
                    </a:lnTo>
                    <a:lnTo>
                      <a:pt x="5730" y="160"/>
                    </a:lnTo>
                    <a:lnTo>
                      <a:pt x="0" y="160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D0CDDE"/>
              </a:solidFill>
              <a:ln w="285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7" name="五角星 6"/>
              <p:cNvSpPr/>
              <p:nvPr>
                <p:custDataLst>
                  <p:tags r:id="rId13"/>
                </p:custDataLst>
              </p:nvPr>
            </p:nvSpPr>
            <p:spPr>
              <a:xfrm>
                <a:off x="5103" y="3119"/>
                <a:ext cx="713" cy="713"/>
              </a:xfrm>
              <a:prstGeom prst="star5">
                <a:avLst/>
              </a:prstGeom>
              <a:solidFill>
                <a:srgbClr val="D0CDDE"/>
              </a:solidFill>
              <a:ln w="285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  <p:grpSp>
        <p:nvGrpSpPr>
          <p:cNvPr id="8" name="组合 7"/>
          <p:cNvGrpSpPr/>
          <p:nvPr>
            <p:custDataLst>
              <p:tags r:id="rId14"/>
            </p:custDataLst>
          </p:nvPr>
        </p:nvGrpSpPr>
        <p:grpSpPr>
          <a:xfrm rot="10800000">
            <a:off x="4655185" y="2380615"/>
            <a:ext cx="3707765" cy="1866900"/>
            <a:chOff x="5662" y="3418"/>
            <a:chExt cx="6126" cy="3565"/>
          </a:xfrm>
        </p:grpSpPr>
        <p:cxnSp>
          <p:nvCxnSpPr>
            <p:cNvPr id="10" name="直接连接符 9"/>
            <p:cNvCxnSpPr/>
            <p:nvPr>
              <p:custDataLst>
                <p:tags r:id="rId15"/>
              </p:custDataLst>
            </p:nvPr>
          </p:nvCxnSpPr>
          <p:spPr>
            <a:xfrm flipH="1">
              <a:off x="6018" y="3862"/>
              <a:ext cx="0" cy="3121"/>
            </a:xfrm>
            <a:prstGeom prst="line">
              <a:avLst/>
            </a:prstGeom>
            <a:ln w="38100">
              <a:solidFill>
                <a:srgbClr val="B6DBE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1" name="组合 10"/>
            <p:cNvGrpSpPr/>
            <p:nvPr>
              <p:custDataLst>
                <p:tags r:id="rId16"/>
              </p:custDataLst>
            </p:nvPr>
          </p:nvGrpSpPr>
          <p:grpSpPr>
            <a:xfrm>
              <a:off x="5662" y="3418"/>
              <a:ext cx="6126" cy="713"/>
              <a:chOff x="5104" y="3165"/>
              <a:chExt cx="6126" cy="713"/>
            </a:xfrm>
          </p:grpSpPr>
          <p:sp>
            <p:nvSpPr>
              <p:cNvPr id="13" name="任意多边形 12"/>
              <p:cNvSpPr/>
              <p:nvPr>
                <p:custDataLst>
                  <p:tags r:id="rId17"/>
                </p:custDataLst>
              </p:nvPr>
            </p:nvSpPr>
            <p:spPr>
              <a:xfrm>
                <a:off x="5500" y="3387"/>
                <a:ext cx="2950" cy="113"/>
              </a:xfrm>
              <a:custGeom>
                <a:gdLst>
                  <a:gd name="connsiteX0" fmla="*/ 0 w 5730"/>
                  <a:gd name="connsiteY0" fmla="*/ 10 h 160"/>
                  <a:gd name="connsiteX1" fmla="*/ 5500 w 5730"/>
                  <a:gd name="connsiteY1" fmla="*/ 0 h 160"/>
                  <a:gd name="connsiteX2" fmla="*/ 5730 w 5730"/>
                  <a:gd name="connsiteY2" fmla="*/ 160 h 160"/>
                  <a:gd name="connsiteX3" fmla="*/ 0 w 5730"/>
                  <a:gd name="connsiteY3" fmla="*/ 160 h 160"/>
                  <a:gd name="connsiteX4" fmla="*/ 0 w 5730"/>
                  <a:gd name="connsiteY4" fmla="*/ 10 h 1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50" h="160">
                    <a:moveTo>
                      <a:pt x="2720" y="0"/>
                    </a:moveTo>
                    <a:lnTo>
                      <a:pt x="2950" y="160"/>
                    </a:lnTo>
                    <a:lnTo>
                      <a:pt x="0" y="160"/>
                    </a:lnTo>
                    <a:lnTo>
                      <a:pt x="0" y="5"/>
                    </a:lnTo>
                    <a:lnTo>
                      <a:pt x="2720" y="0"/>
                    </a:lnTo>
                    <a:close/>
                  </a:path>
                </a:pathLst>
              </a:custGeom>
              <a:solidFill>
                <a:srgbClr val="D0CDD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8" name="任意多边形 17"/>
              <p:cNvSpPr/>
              <p:nvPr>
                <p:custDataLst>
                  <p:tags r:id="rId18"/>
                </p:custDataLst>
              </p:nvPr>
            </p:nvSpPr>
            <p:spPr>
              <a:xfrm>
                <a:off x="5500" y="3553"/>
                <a:ext cx="5730" cy="113"/>
              </a:xfrm>
              <a:custGeom>
                <a:gdLst>
                  <a:gd name="connsiteX0" fmla="*/ 0 w 5730"/>
                  <a:gd name="connsiteY0" fmla="*/ 10 h 160"/>
                  <a:gd name="connsiteX1" fmla="*/ 5500 w 5730"/>
                  <a:gd name="connsiteY1" fmla="*/ 0 h 160"/>
                  <a:gd name="connsiteX2" fmla="*/ 5730 w 5730"/>
                  <a:gd name="connsiteY2" fmla="*/ 160 h 160"/>
                  <a:gd name="connsiteX3" fmla="*/ 0 w 5730"/>
                  <a:gd name="connsiteY3" fmla="*/ 160 h 160"/>
                  <a:gd name="connsiteX4" fmla="*/ 0 w 5730"/>
                  <a:gd name="connsiteY4" fmla="*/ 10 h 1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730" h="160">
                    <a:moveTo>
                      <a:pt x="0" y="10"/>
                    </a:moveTo>
                    <a:lnTo>
                      <a:pt x="5500" y="0"/>
                    </a:lnTo>
                    <a:lnTo>
                      <a:pt x="5730" y="160"/>
                    </a:lnTo>
                    <a:lnTo>
                      <a:pt x="0" y="160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D0CDDE"/>
              </a:solidFill>
              <a:ln w="285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9" name="五角星 18"/>
              <p:cNvSpPr/>
              <p:nvPr>
                <p:custDataLst>
                  <p:tags r:id="rId19"/>
                </p:custDataLst>
              </p:nvPr>
            </p:nvSpPr>
            <p:spPr>
              <a:xfrm rot="2220000">
                <a:off x="5104" y="3165"/>
                <a:ext cx="713" cy="713"/>
              </a:xfrm>
              <a:prstGeom prst="star5">
                <a:avLst/>
              </a:prstGeom>
              <a:solidFill>
                <a:srgbClr val="D0CDDE"/>
              </a:solidFill>
              <a:ln w="285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7" name="文本框 116"/>
          <p:cNvSpPr txBox="1"/>
          <p:nvPr>
            <p:custDataLst>
              <p:tags r:id="rId3"/>
            </p:custDataLst>
          </p:nvPr>
        </p:nvSpPr>
        <p:spPr>
          <a:xfrm>
            <a:off x="3611987" y="2329503"/>
            <a:ext cx="4945764" cy="82378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4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  <a:latin typeface="宋体"/>
                <a:ea typeface="思源宋体 CN Heavy" panose="02020900000000000000" pitchFamily="18" charset="-122"/>
                <a:sym typeface="宋体"/>
              </a:rPr>
              <a:t>PART.2</a:t>
            </a:r>
          </a:p>
        </p:txBody>
      </p:sp>
      <p:sp>
        <p:nvSpPr>
          <p:cNvPr id="118" name="文本框 117"/>
          <p:cNvSpPr txBox="1"/>
          <p:nvPr>
            <p:custDataLst>
              <p:tags r:id="rId4"/>
            </p:custDataLst>
          </p:nvPr>
        </p:nvSpPr>
        <p:spPr>
          <a:xfrm>
            <a:off x="2609038" y="3406108"/>
            <a:ext cx="6703478" cy="1107996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alt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思源宋体 CN Heavy" panose="02020900000000000000" pitchFamily="18" charset="-122"/>
                <a:sym typeface="宋体"/>
              </a:rPr>
              <a:t>锯末的加工利用方式</a:t>
            </a:r>
          </a:p>
        </p:txBody>
      </p:sp>
      <p:grpSp>
        <p:nvGrpSpPr>
          <p:cNvPr id="210" name="组合 209"/>
          <p:cNvGrpSpPr/>
          <p:nvPr>
            <p:custDataLst>
              <p:tags r:id="rId5"/>
            </p:custDataLst>
          </p:nvPr>
        </p:nvGrpSpPr>
        <p:grpSpPr>
          <a:xfrm>
            <a:off x="-1" y="-22058"/>
            <a:ext cx="12192001" cy="6903682"/>
            <a:chOff x="-1" y="-22058"/>
            <a:chExt cx="12192001" cy="6903682"/>
          </a:xfrm>
        </p:grpSpPr>
        <p:grpSp>
          <p:nvGrpSpPr>
            <p:cNvPr id="2" name="组合 1"/>
            <p:cNvGrpSpPr/>
            <p:nvPr>
              <p:custDataLst>
                <p:tags r:id="rId6"/>
              </p:custDataLst>
            </p:nvPr>
          </p:nvGrpSpPr>
          <p:grpSpPr>
            <a:xfrm>
              <a:off x="-1" y="-22058"/>
              <a:ext cx="7315480" cy="3884931"/>
              <a:chOff x="0" y="-22057"/>
              <a:chExt cx="5675288" cy="3013897"/>
            </a:xfrm>
          </p:grpSpPr>
          <p:sp>
            <p:nvSpPr>
              <p:cNvPr id="3" name="任意多边形: 形状 2"/>
              <p:cNvSpPr/>
              <p:nvPr>
                <p:custDataLst>
                  <p:tags r:id="rId7"/>
                </p:custDataLst>
              </p:nvPr>
            </p:nvSpPr>
            <p:spPr>
              <a:xfrm>
                <a:off x="1" y="-22057"/>
                <a:ext cx="3557737" cy="1809824"/>
              </a:xfrm>
              <a:custGeom>
                <a:gdLst>
                  <a:gd name="connsiteX0" fmla="*/ 0 w 3557737"/>
                  <a:gd name="connsiteY0" fmla="*/ 0 h 1809824"/>
                  <a:gd name="connsiteX1" fmla="*/ 3557737 w 3557737"/>
                  <a:gd name="connsiteY1" fmla="*/ 0 h 1809824"/>
                  <a:gd name="connsiteX2" fmla="*/ 3529580 w 3557737"/>
                  <a:gd name="connsiteY2" fmla="*/ 29541 h 1809824"/>
                  <a:gd name="connsiteX3" fmla="*/ 2409371 w 3557737"/>
                  <a:gd name="connsiteY3" fmla="*/ 1067086 h 1809824"/>
                  <a:gd name="connsiteX4" fmla="*/ 1553029 w 3557737"/>
                  <a:gd name="connsiteY4" fmla="*/ 1038057 h 1809824"/>
                  <a:gd name="connsiteX5" fmla="*/ 595086 w 3557737"/>
                  <a:gd name="connsiteY5" fmla="*/ 1807314 h 1809824"/>
                  <a:gd name="connsiteX6" fmla="*/ 75888 w 3557737"/>
                  <a:gd name="connsiteY6" fmla="*/ 1683022 h 1809824"/>
                  <a:gd name="connsiteX7" fmla="*/ 0 w 3557737"/>
                  <a:gd name="connsiteY7" fmla="*/ 1647555 h 18098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557737" h="1809824">
                    <a:moveTo>
                      <a:pt x="0" y="0"/>
                    </a:moveTo>
                    <a:lnTo>
                      <a:pt x="3557737" y="0"/>
                    </a:lnTo>
                    <a:lnTo>
                      <a:pt x="3529580" y="29541"/>
                    </a:lnTo>
                    <a:cubicBezTo>
                      <a:pt x="3189514" y="386275"/>
                      <a:pt x="2690585" y="905615"/>
                      <a:pt x="2409371" y="1067086"/>
                    </a:cubicBezTo>
                    <a:cubicBezTo>
                      <a:pt x="2034419" y="1282381"/>
                      <a:pt x="1855410" y="914686"/>
                      <a:pt x="1553029" y="1038057"/>
                    </a:cubicBezTo>
                    <a:cubicBezTo>
                      <a:pt x="1250648" y="1161428"/>
                      <a:pt x="972457" y="1766190"/>
                      <a:pt x="595086" y="1807314"/>
                    </a:cubicBezTo>
                    <a:cubicBezTo>
                      <a:pt x="453572" y="1822736"/>
                      <a:pt x="266474" y="1765359"/>
                      <a:pt x="75888" y="1683022"/>
                    </a:cubicBezTo>
                    <a:lnTo>
                      <a:pt x="0" y="1647555"/>
                    </a:lnTo>
                    <a:close/>
                  </a:path>
                </a:pathLst>
              </a:custGeom>
              <a:solidFill>
                <a:srgbClr val="C9CDE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" name="任意多边形: 形状 3"/>
              <p:cNvSpPr/>
              <p:nvPr>
                <p:custDataLst>
                  <p:tags r:id="rId8"/>
                </p:custDataLst>
              </p:nvPr>
            </p:nvSpPr>
            <p:spPr>
              <a:xfrm>
                <a:off x="2117777" y="-22057"/>
                <a:ext cx="3557511" cy="1212820"/>
              </a:xfrm>
              <a:custGeom>
                <a:gdLst>
                  <a:gd name="connsiteX0" fmla="*/ 0 w 3557511"/>
                  <a:gd name="connsiteY0" fmla="*/ 0 h 1212820"/>
                  <a:gd name="connsiteX1" fmla="*/ 3537584 w 3557511"/>
                  <a:gd name="connsiteY1" fmla="*/ 0 h 1212820"/>
                  <a:gd name="connsiteX2" fmla="*/ 3557310 w 3557511"/>
                  <a:gd name="connsiteY2" fmla="*/ 65600 h 1212820"/>
                  <a:gd name="connsiteX3" fmla="*/ 3310567 w 3557511"/>
                  <a:gd name="connsiteY3" fmla="*/ 689714 h 1212820"/>
                  <a:gd name="connsiteX4" fmla="*/ 2541310 w 3557511"/>
                  <a:gd name="connsiteY4" fmla="*/ 791314 h 1212820"/>
                  <a:gd name="connsiteX5" fmla="*/ 1815595 w 3557511"/>
                  <a:gd name="connsiteY5" fmla="*/ 1212228 h 1212820"/>
                  <a:gd name="connsiteX6" fmla="*/ 1191481 w 3557511"/>
                  <a:gd name="connsiteY6" fmla="*/ 689714 h 1212820"/>
                  <a:gd name="connsiteX7" fmla="*/ 262567 w 3557511"/>
                  <a:gd name="connsiteY7" fmla="*/ 283314 h 1212820"/>
                  <a:gd name="connsiteX8" fmla="*/ 50863 w 3557511"/>
                  <a:gd name="connsiteY8" fmla="*/ 59363 h 12128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557511" h="1212820">
                    <a:moveTo>
                      <a:pt x="0" y="0"/>
                    </a:moveTo>
                    <a:lnTo>
                      <a:pt x="3537584" y="0"/>
                    </a:lnTo>
                    <a:lnTo>
                      <a:pt x="3557310" y="65600"/>
                    </a:lnTo>
                    <a:cubicBezTo>
                      <a:pt x="3562148" y="242190"/>
                      <a:pt x="3479900" y="568762"/>
                      <a:pt x="3310567" y="689714"/>
                    </a:cubicBezTo>
                    <a:cubicBezTo>
                      <a:pt x="3141234" y="810666"/>
                      <a:pt x="2790472" y="704228"/>
                      <a:pt x="2541310" y="791314"/>
                    </a:cubicBezTo>
                    <a:cubicBezTo>
                      <a:pt x="2292148" y="878400"/>
                      <a:pt x="2040567" y="1229161"/>
                      <a:pt x="1815595" y="1212228"/>
                    </a:cubicBezTo>
                    <a:cubicBezTo>
                      <a:pt x="1590623" y="1195295"/>
                      <a:pt x="1450319" y="844533"/>
                      <a:pt x="1191481" y="689714"/>
                    </a:cubicBezTo>
                    <a:cubicBezTo>
                      <a:pt x="932643" y="534895"/>
                      <a:pt x="473024" y="508285"/>
                      <a:pt x="262567" y="283314"/>
                    </a:cubicBezTo>
                    <a:cubicBezTo>
                      <a:pt x="209953" y="227071"/>
                      <a:pt x="131334" y="148150"/>
                      <a:pt x="50863" y="59363"/>
                    </a:cubicBezTo>
                    <a:close/>
                  </a:path>
                </a:pathLst>
              </a:cu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5" name="椭圆 4"/>
              <p:cNvSpPr/>
              <p:nvPr>
                <p:custDataLst>
                  <p:tags r:id="rId9"/>
                </p:custDataLst>
              </p:nvPr>
            </p:nvSpPr>
            <p:spPr>
              <a:xfrm>
                <a:off x="2512777" y="1285758"/>
                <a:ext cx="493687" cy="493687"/>
              </a:xfrm>
              <a:prstGeom prst="ellipse">
                <a:avLst/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7" name="任意多边形: 形状 6"/>
              <p:cNvSpPr/>
              <p:nvPr>
                <p:custDataLst>
                  <p:tags r:id="rId10"/>
                </p:custDataLst>
              </p:nvPr>
            </p:nvSpPr>
            <p:spPr>
              <a:xfrm>
                <a:off x="2759621" y="-22056"/>
                <a:ext cx="1023457" cy="373439"/>
              </a:xfrm>
              <a:custGeom>
                <a:gdLst>
                  <a:gd name="connsiteX0" fmla="*/ 0 w 1023457"/>
                  <a:gd name="connsiteY0" fmla="*/ 0 h 373439"/>
                  <a:gd name="connsiteX1" fmla="*/ 1023457 w 1023457"/>
                  <a:gd name="connsiteY1" fmla="*/ 0 h 373439"/>
                  <a:gd name="connsiteX2" fmla="*/ 1010074 w 1023457"/>
                  <a:gd name="connsiteY2" fmla="*/ 43113 h 373439"/>
                  <a:gd name="connsiteX3" fmla="*/ 511728 w 1023457"/>
                  <a:gd name="connsiteY3" fmla="*/ 373439 h 373439"/>
                  <a:gd name="connsiteX4" fmla="*/ 13383 w 1023457"/>
                  <a:gd name="connsiteY4" fmla="*/ 43113 h 3734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3457" h="373439">
                    <a:moveTo>
                      <a:pt x="0" y="0"/>
                    </a:moveTo>
                    <a:lnTo>
                      <a:pt x="1023457" y="0"/>
                    </a:lnTo>
                    <a:lnTo>
                      <a:pt x="1010074" y="43113"/>
                    </a:lnTo>
                    <a:cubicBezTo>
                      <a:pt x="927968" y="237232"/>
                      <a:pt x="735755" y="373439"/>
                      <a:pt x="511728" y="373439"/>
                    </a:cubicBezTo>
                    <a:cubicBezTo>
                      <a:pt x="287702" y="373439"/>
                      <a:pt x="95488" y="237232"/>
                      <a:pt x="13383" y="43113"/>
                    </a:cubicBez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8" name="加号 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64213" y="2598057"/>
                <a:ext cx="393783" cy="393783"/>
              </a:xfrm>
              <a:prstGeom prst="mathPlus">
                <a:avLst/>
              </a:pr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9" name="圆: 空心 8"/>
              <p:cNvSpPr/>
              <p:nvPr>
                <p:custDataLst>
                  <p:tags r:id="rId12"/>
                </p:custDataLst>
              </p:nvPr>
            </p:nvSpPr>
            <p:spPr>
              <a:xfrm>
                <a:off x="849755" y="512934"/>
                <a:ext cx="308241" cy="308241"/>
              </a:xfrm>
              <a:prstGeom prst="donut">
                <a:avLst>
                  <a:gd name="adj" fmla="val 9431"/>
                </a:avLst>
              </a:pr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0" name="椭圆 9"/>
              <p:cNvSpPr/>
              <p:nvPr>
                <p:custDataLst>
                  <p:tags r:id="rId13"/>
                </p:custDataLst>
              </p:nvPr>
            </p:nvSpPr>
            <p:spPr>
              <a:xfrm>
                <a:off x="2031104" y="351382"/>
                <a:ext cx="119026" cy="11902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" name="任意多边形: 形状 10"/>
              <p:cNvSpPr/>
              <p:nvPr>
                <p:custDataLst>
                  <p:tags r:id="rId14"/>
                </p:custDataLst>
              </p:nvPr>
            </p:nvSpPr>
            <p:spPr>
              <a:xfrm>
                <a:off x="0" y="383006"/>
                <a:ext cx="594014" cy="2215051"/>
              </a:xfrm>
              <a:custGeom>
                <a:gdLst>
                  <a:gd name="connsiteX0" fmla="*/ 0 w 926410"/>
                  <a:gd name="connsiteY0" fmla="*/ 0 h 3454545"/>
                  <a:gd name="connsiteX1" fmla="*/ 38024 w 926410"/>
                  <a:gd name="connsiteY1" fmla="*/ 29881 h 3454545"/>
                  <a:gd name="connsiteX2" fmla="*/ 351615 w 926410"/>
                  <a:gd name="connsiteY2" fmla="*/ 295538 h 3454545"/>
                  <a:gd name="connsiteX3" fmla="*/ 924022 w 926410"/>
                  <a:gd name="connsiteY3" fmla="*/ 865224 h 3454545"/>
                  <a:gd name="connsiteX4" fmla="*/ 561165 w 926410"/>
                  <a:gd name="connsiteY4" fmla="*/ 1895738 h 3454545"/>
                  <a:gd name="connsiteX5" fmla="*/ 691794 w 926410"/>
                  <a:gd name="connsiteY5" fmla="*/ 2723053 h 3454545"/>
                  <a:gd name="connsiteX6" fmla="*/ 6192 w 926410"/>
                  <a:gd name="connsiteY6" fmla="*/ 3449433 h 3454545"/>
                  <a:gd name="connsiteX7" fmla="*/ 0 w 926410"/>
                  <a:gd name="connsiteY7" fmla="*/ 3454545 h 34545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26410" h="3454545">
                    <a:moveTo>
                      <a:pt x="0" y="0"/>
                    </a:moveTo>
                    <a:lnTo>
                      <a:pt x="38024" y="29881"/>
                    </a:lnTo>
                    <a:cubicBezTo>
                      <a:pt x="153744" y="129205"/>
                      <a:pt x="268626" y="246241"/>
                      <a:pt x="351615" y="295538"/>
                    </a:cubicBezTo>
                    <a:cubicBezTo>
                      <a:pt x="572920" y="426998"/>
                      <a:pt x="889097" y="598524"/>
                      <a:pt x="924022" y="865224"/>
                    </a:cubicBezTo>
                    <a:cubicBezTo>
                      <a:pt x="958947" y="1131924"/>
                      <a:pt x="599870" y="1586100"/>
                      <a:pt x="561165" y="1895738"/>
                    </a:cubicBezTo>
                    <a:cubicBezTo>
                      <a:pt x="522460" y="2205376"/>
                      <a:pt x="795813" y="2454539"/>
                      <a:pt x="691794" y="2723053"/>
                    </a:cubicBezTo>
                    <a:cubicBezTo>
                      <a:pt x="600777" y="2958003"/>
                      <a:pt x="200463" y="3289261"/>
                      <a:pt x="6192" y="3449433"/>
                    </a:cubicBezTo>
                    <a:lnTo>
                      <a:pt x="0" y="3454545"/>
                    </a:ln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sp>
          <p:nvSpPr>
            <p:cNvPr id="108" name="任意多边形: 形状 107"/>
            <p:cNvSpPr/>
            <p:nvPr>
              <p:custDataLst>
                <p:tags r:id="rId15"/>
              </p:custDataLst>
            </p:nvPr>
          </p:nvSpPr>
          <p:spPr>
            <a:xfrm rot="16200000">
              <a:off x="-788658" y="4459785"/>
              <a:ext cx="3210496" cy="1633182"/>
            </a:xfrm>
            <a:custGeom>
              <a:gdLst>
                <a:gd name="connsiteX0" fmla="*/ 0 w 3557737"/>
                <a:gd name="connsiteY0" fmla="*/ 0 h 1809824"/>
                <a:gd name="connsiteX1" fmla="*/ 3557737 w 3557737"/>
                <a:gd name="connsiteY1" fmla="*/ 0 h 1809824"/>
                <a:gd name="connsiteX2" fmla="*/ 3529580 w 3557737"/>
                <a:gd name="connsiteY2" fmla="*/ 29541 h 1809824"/>
                <a:gd name="connsiteX3" fmla="*/ 2409371 w 3557737"/>
                <a:gd name="connsiteY3" fmla="*/ 1067086 h 1809824"/>
                <a:gd name="connsiteX4" fmla="*/ 1553029 w 3557737"/>
                <a:gd name="connsiteY4" fmla="*/ 1038057 h 1809824"/>
                <a:gd name="connsiteX5" fmla="*/ 595086 w 3557737"/>
                <a:gd name="connsiteY5" fmla="*/ 1807314 h 1809824"/>
                <a:gd name="connsiteX6" fmla="*/ 75888 w 3557737"/>
                <a:gd name="connsiteY6" fmla="*/ 1683022 h 1809824"/>
                <a:gd name="connsiteX7" fmla="*/ 0 w 3557737"/>
                <a:gd name="connsiteY7" fmla="*/ 1647555 h 1809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57737" h="1809824">
                  <a:moveTo>
                    <a:pt x="0" y="0"/>
                  </a:moveTo>
                  <a:lnTo>
                    <a:pt x="3557737" y="0"/>
                  </a:lnTo>
                  <a:lnTo>
                    <a:pt x="3529580" y="29541"/>
                  </a:lnTo>
                  <a:cubicBezTo>
                    <a:pt x="3189514" y="386275"/>
                    <a:pt x="2690585" y="905615"/>
                    <a:pt x="2409371" y="1067086"/>
                  </a:cubicBezTo>
                  <a:cubicBezTo>
                    <a:pt x="2034419" y="1282381"/>
                    <a:pt x="1855410" y="914686"/>
                    <a:pt x="1553029" y="1038057"/>
                  </a:cubicBezTo>
                  <a:cubicBezTo>
                    <a:pt x="1250648" y="1161428"/>
                    <a:pt x="972457" y="1766190"/>
                    <a:pt x="595086" y="1807314"/>
                  </a:cubicBezTo>
                  <a:cubicBezTo>
                    <a:pt x="453572" y="1822736"/>
                    <a:pt x="266474" y="1765359"/>
                    <a:pt x="75888" y="1683022"/>
                  </a:cubicBezTo>
                  <a:lnTo>
                    <a:pt x="0" y="1647555"/>
                  </a:lnTo>
                  <a:close/>
                </a:path>
              </a:pathLst>
            </a:custGeom>
            <a:solidFill>
              <a:srgbClr val="B6DB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109" name="组合 108"/>
            <p:cNvGrpSpPr/>
            <p:nvPr>
              <p:custDataLst>
                <p:tags r:id="rId16"/>
              </p:custDataLst>
            </p:nvPr>
          </p:nvGrpSpPr>
          <p:grpSpPr>
            <a:xfrm>
              <a:off x="7693680" y="4646849"/>
              <a:ext cx="4498320" cy="2217239"/>
              <a:chOff x="5864440" y="3745211"/>
              <a:chExt cx="6327560" cy="3118878"/>
            </a:xfrm>
          </p:grpSpPr>
          <p:sp>
            <p:nvSpPr>
              <p:cNvPr id="110" name="任意多边形: 形状 109"/>
              <p:cNvSpPr/>
              <p:nvPr>
                <p:custDataLst>
                  <p:tags r:id="rId17"/>
                </p:custDataLst>
              </p:nvPr>
            </p:nvSpPr>
            <p:spPr>
              <a:xfrm>
                <a:off x="7768103" y="3745211"/>
                <a:ext cx="4423897" cy="3118878"/>
              </a:xfrm>
              <a:custGeom>
                <a:gdLst>
                  <a:gd name="connsiteX0" fmla="*/ 4423897 w 4423897"/>
                  <a:gd name="connsiteY0" fmla="*/ 0 h 3118878"/>
                  <a:gd name="connsiteX1" fmla="*/ 4423897 w 4423897"/>
                  <a:gd name="connsiteY1" fmla="*/ 3118878 h 3118878"/>
                  <a:gd name="connsiteX2" fmla="*/ 69222 w 4423897"/>
                  <a:gd name="connsiteY2" fmla="*/ 3118878 h 3118878"/>
                  <a:gd name="connsiteX3" fmla="*/ 46933 w 4423897"/>
                  <a:gd name="connsiteY3" fmla="*/ 3091340 h 3118878"/>
                  <a:gd name="connsiteX4" fmla="*/ 11555 w 4423897"/>
                  <a:gd name="connsiteY4" fmla="*/ 2905375 h 3118878"/>
                  <a:gd name="connsiteX5" fmla="*/ 476011 w 4423897"/>
                  <a:gd name="connsiteY5" fmla="*/ 2310289 h 3118878"/>
                  <a:gd name="connsiteX6" fmla="*/ 2420926 w 4423897"/>
                  <a:gd name="connsiteY6" fmla="*/ 2063546 h 3118878"/>
                  <a:gd name="connsiteX7" fmla="*/ 3480468 w 4423897"/>
                  <a:gd name="connsiteY7" fmla="*/ 263775 h 3118878"/>
                  <a:gd name="connsiteX8" fmla="*/ 4384890 w 4423897"/>
                  <a:gd name="connsiteY8" fmla="*/ 704 h 31188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423897" h="3118878">
                    <a:moveTo>
                      <a:pt x="4423897" y="0"/>
                    </a:moveTo>
                    <a:lnTo>
                      <a:pt x="4423897" y="3118878"/>
                    </a:lnTo>
                    <a:lnTo>
                      <a:pt x="69222" y="3118878"/>
                    </a:lnTo>
                    <a:lnTo>
                      <a:pt x="46933" y="3091340"/>
                    </a:lnTo>
                    <a:cubicBezTo>
                      <a:pt x="10345" y="3040842"/>
                      <a:pt x="-16265" y="2981575"/>
                      <a:pt x="11555" y="2905375"/>
                    </a:cubicBezTo>
                    <a:cubicBezTo>
                      <a:pt x="67193" y="2752975"/>
                      <a:pt x="74449" y="2450594"/>
                      <a:pt x="476011" y="2310289"/>
                    </a:cubicBezTo>
                    <a:cubicBezTo>
                      <a:pt x="877573" y="2169984"/>
                      <a:pt x="1920183" y="2404632"/>
                      <a:pt x="2420926" y="2063546"/>
                    </a:cubicBezTo>
                    <a:cubicBezTo>
                      <a:pt x="2921669" y="1722460"/>
                      <a:pt x="3013592" y="592765"/>
                      <a:pt x="3480468" y="263775"/>
                    </a:cubicBezTo>
                    <a:cubicBezTo>
                      <a:pt x="3713906" y="99280"/>
                      <a:pt x="4054992" y="20661"/>
                      <a:pt x="4384890" y="704"/>
                    </a:cubicBez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1" name="任意多边形: 形状 110"/>
              <p:cNvSpPr/>
              <p:nvPr>
                <p:custDataLst>
                  <p:tags r:id="rId18"/>
                </p:custDataLst>
              </p:nvPr>
            </p:nvSpPr>
            <p:spPr>
              <a:xfrm>
                <a:off x="6110763" y="5950858"/>
                <a:ext cx="2297312" cy="907142"/>
              </a:xfrm>
              <a:custGeom>
                <a:gdLst>
                  <a:gd name="connsiteX0" fmla="*/ 1148656 w 2297312"/>
                  <a:gd name="connsiteY0" fmla="*/ 0 h 907142"/>
                  <a:gd name="connsiteX1" fmla="*/ 2288439 w 2297312"/>
                  <a:gd name="connsiteY1" fmla="*/ 828624 h 907142"/>
                  <a:gd name="connsiteX2" fmla="*/ 2297312 w 2297312"/>
                  <a:gd name="connsiteY2" fmla="*/ 907142 h 907142"/>
                  <a:gd name="connsiteX3" fmla="*/ 0 w 2297312"/>
                  <a:gd name="connsiteY3" fmla="*/ 907142 h 907142"/>
                  <a:gd name="connsiteX4" fmla="*/ 8874 w 2297312"/>
                  <a:gd name="connsiteY4" fmla="*/ 828624 h 907142"/>
                  <a:gd name="connsiteX5" fmla="*/ 1148656 w 2297312"/>
                  <a:gd name="connsiteY5" fmla="*/ 0 h 9071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297312" h="907142">
                    <a:moveTo>
                      <a:pt x="1148656" y="0"/>
                    </a:moveTo>
                    <a:cubicBezTo>
                      <a:pt x="1710878" y="0"/>
                      <a:pt x="2179954" y="355730"/>
                      <a:pt x="2288439" y="828624"/>
                    </a:cubicBezTo>
                    <a:lnTo>
                      <a:pt x="2297312" y="907142"/>
                    </a:lnTo>
                    <a:lnTo>
                      <a:pt x="0" y="907142"/>
                    </a:lnTo>
                    <a:lnTo>
                      <a:pt x="8874" y="828624"/>
                    </a:lnTo>
                    <a:cubicBezTo>
                      <a:pt x="117358" y="355730"/>
                      <a:pt x="586435" y="0"/>
                      <a:pt x="1148656" y="0"/>
                    </a:cubicBezTo>
                    <a:close/>
                  </a:path>
                </a:pathLst>
              </a:cu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2" name="任意多边形: 形状 111"/>
              <p:cNvSpPr/>
              <p:nvPr>
                <p:custDataLst>
                  <p:tags r:id="rId19"/>
                </p:custDataLst>
              </p:nvPr>
            </p:nvSpPr>
            <p:spPr>
              <a:xfrm>
                <a:off x="6802552" y="6473906"/>
                <a:ext cx="913732" cy="384094"/>
              </a:xfrm>
              <a:custGeom>
                <a:gdLst>
                  <a:gd name="connsiteX0" fmla="*/ 456866 w 913732"/>
                  <a:gd name="connsiteY0" fmla="*/ 0 h 384094"/>
                  <a:gd name="connsiteX1" fmla="*/ 907336 w 913732"/>
                  <a:gd name="connsiteY1" fmla="*/ 327492 h 384094"/>
                  <a:gd name="connsiteX2" fmla="*/ 913732 w 913732"/>
                  <a:gd name="connsiteY2" fmla="*/ 384094 h 384094"/>
                  <a:gd name="connsiteX3" fmla="*/ 0 w 913732"/>
                  <a:gd name="connsiteY3" fmla="*/ 384094 h 384094"/>
                  <a:gd name="connsiteX4" fmla="*/ 6397 w 913732"/>
                  <a:gd name="connsiteY4" fmla="*/ 327492 h 384094"/>
                  <a:gd name="connsiteX5" fmla="*/ 456866 w 913732"/>
                  <a:gd name="connsiteY5" fmla="*/ 0 h 38409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3732" h="384094">
                    <a:moveTo>
                      <a:pt x="456866" y="0"/>
                    </a:moveTo>
                    <a:cubicBezTo>
                      <a:pt x="679070" y="0"/>
                      <a:pt x="864460" y="140593"/>
                      <a:pt x="907336" y="327492"/>
                    </a:cubicBezTo>
                    <a:lnTo>
                      <a:pt x="913732" y="384094"/>
                    </a:lnTo>
                    <a:lnTo>
                      <a:pt x="0" y="384094"/>
                    </a:lnTo>
                    <a:lnTo>
                      <a:pt x="6397" y="327492"/>
                    </a:lnTo>
                    <a:cubicBezTo>
                      <a:pt x="49273" y="140593"/>
                      <a:pt x="234663" y="0"/>
                      <a:pt x="456866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3" name="圆: 空心 112"/>
              <p:cNvSpPr/>
              <p:nvPr>
                <p:custDataLst>
                  <p:tags r:id="rId20"/>
                </p:custDataLst>
              </p:nvPr>
            </p:nvSpPr>
            <p:spPr>
              <a:xfrm>
                <a:off x="5864440" y="5583740"/>
                <a:ext cx="625338" cy="625338"/>
              </a:xfrm>
              <a:prstGeom prst="donut">
                <a:avLst>
                  <a:gd name="adj" fmla="val 17446"/>
                </a:avLst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4" name="椭圆 113"/>
              <p:cNvSpPr/>
              <p:nvPr>
                <p:custDataLst>
                  <p:tags r:id="rId21"/>
                </p:custDataLst>
              </p:nvPr>
            </p:nvSpPr>
            <p:spPr>
              <a:xfrm>
                <a:off x="7116469" y="5357702"/>
                <a:ext cx="327401" cy="327401"/>
              </a:xfrm>
              <a:prstGeom prst="ellipse">
                <a:avLst/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5" name="椭圆 114"/>
              <p:cNvSpPr/>
              <p:nvPr>
                <p:custDataLst>
                  <p:tags r:id="rId22"/>
                </p:custDataLst>
              </p:nvPr>
            </p:nvSpPr>
            <p:spPr>
              <a:xfrm>
                <a:off x="9846465" y="5231530"/>
                <a:ext cx="907144" cy="907144"/>
              </a:xfrm>
              <a:prstGeom prst="ellipse">
                <a:avLst/>
              </a:prstGeom>
              <a:solidFill>
                <a:srgbClr val="BDCCF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6" name="椭圆 115"/>
              <p:cNvSpPr/>
              <p:nvPr>
                <p:custDataLst>
                  <p:tags r:id="rId23"/>
                </p:custDataLst>
              </p:nvPr>
            </p:nvSpPr>
            <p:spPr>
              <a:xfrm flipH="1">
                <a:off x="11495075" y="4361965"/>
                <a:ext cx="342964" cy="34296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grpSp>
          <p:nvGrpSpPr>
            <p:cNvPr id="121" name="组合 120"/>
            <p:cNvGrpSpPr/>
            <p:nvPr>
              <p:custDataLst>
                <p:tags r:id="rId24"/>
              </p:custDataLst>
            </p:nvPr>
          </p:nvGrpSpPr>
          <p:grpSpPr>
            <a:xfrm flipH="1">
              <a:off x="9345194" y="500071"/>
              <a:ext cx="2358687" cy="1345199"/>
              <a:chOff x="455977" y="4312919"/>
              <a:chExt cx="3597864" cy="2051923"/>
            </a:xfrm>
          </p:grpSpPr>
          <p:grpSp>
            <p:nvGrpSpPr>
              <p:cNvPr id="122" name="组合 121"/>
              <p:cNvGrpSpPr/>
              <p:nvPr>
                <p:custDataLst>
                  <p:tags r:id="rId25"/>
                </p:custDataLst>
              </p:nvPr>
            </p:nvGrpSpPr>
            <p:grpSpPr>
              <a:xfrm rot="5400000">
                <a:off x="801558" y="5089577"/>
                <a:ext cx="929684" cy="1620846"/>
                <a:chOff x="7719218" y="-2781300"/>
                <a:chExt cx="929684" cy="1620846"/>
              </a:xfrm>
              <a:solidFill>
                <a:srgbClr val="C9CDE9"/>
              </a:solidFill>
            </p:grpSpPr>
            <p:grpSp>
              <p:nvGrpSpPr>
                <p:cNvPr id="126" name="组合 125"/>
                <p:cNvGrpSpPr/>
                <p:nvPr>
                  <p:custDataLst>
                    <p:tags r:id="rId26"/>
                  </p:custDataLst>
                </p:nvPr>
              </p:nvGrpSpPr>
              <p:grpSpPr>
                <a:xfrm>
                  <a:off x="7719218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97" name="椭圆 196"/>
                  <p:cNvSpPr/>
                  <p:nvPr>
                    <p:custDataLst>
                      <p:tags r:id="rId27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8" name="椭圆 197"/>
                  <p:cNvSpPr/>
                  <p:nvPr>
                    <p:custDataLst>
                      <p:tags r:id="rId28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9" name="椭圆 198"/>
                  <p:cNvSpPr/>
                  <p:nvPr>
                    <p:custDataLst>
                      <p:tags r:id="rId29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0" name="椭圆 199"/>
                  <p:cNvSpPr/>
                  <p:nvPr>
                    <p:custDataLst>
                      <p:tags r:id="rId30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1" name="椭圆 200"/>
                  <p:cNvSpPr/>
                  <p:nvPr>
                    <p:custDataLst>
                      <p:tags r:id="rId31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2" name="椭圆 201"/>
                  <p:cNvSpPr/>
                  <p:nvPr>
                    <p:custDataLst>
                      <p:tags r:id="rId32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3" name="椭圆 202"/>
                  <p:cNvSpPr/>
                  <p:nvPr>
                    <p:custDataLst>
                      <p:tags r:id="rId33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4" name="椭圆 203"/>
                  <p:cNvSpPr/>
                  <p:nvPr>
                    <p:custDataLst>
                      <p:tags r:id="rId34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5" name="椭圆 204"/>
                  <p:cNvSpPr/>
                  <p:nvPr>
                    <p:custDataLst>
                      <p:tags r:id="rId35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6" name="椭圆 205"/>
                  <p:cNvSpPr/>
                  <p:nvPr>
                    <p:custDataLst>
                      <p:tags r:id="rId36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7" name="椭圆 206"/>
                  <p:cNvSpPr/>
                  <p:nvPr>
                    <p:custDataLst>
                      <p:tags r:id="rId37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8" name="椭圆 207"/>
                  <p:cNvSpPr/>
                  <p:nvPr>
                    <p:custDataLst>
                      <p:tags r:id="rId38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9" name="椭圆 208"/>
                  <p:cNvSpPr/>
                  <p:nvPr>
                    <p:custDataLst>
                      <p:tags r:id="rId39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27" name="组合 126"/>
                <p:cNvGrpSpPr/>
                <p:nvPr>
                  <p:custDataLst>
                    <p:tags r:id="rId40"/>
                  </p:custDataLst>
                </p:nvPr>
              </p:nvGrpSpPr>
              <p:grpSpPr>
                <a:xfrm>
                  <a:off x="7896009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84" name="椭圆 18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5" name="椭圆 18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6" name="椭圆 18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7" name="椭圆 18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8" name="椭圆 18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9" name="椭圆 18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0" name="椭圆 18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1" name="椭圆 19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2" name="椭圆 191"/>
                  <p:cNvSpPr/>
                  <p:nvPr>
                    <p:custDataLst>
                      <p:tags r:id="rId49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3" name="椭圆 192"/>
                  <p:cNvSpPr/>
                  <p:nvPr>
                    <p:custDataLst>
                      <p:tags r:id="rId50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4" name="椭圆 193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5" name="椭圆 194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6" name="椭圆 195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28" name="组合 127"/>
                <p:cNvGrpSpPr/>
                <p:nvPr>
                  <p:custDataLst>
                    <p:tags r:id="rId54"/>
                  </p:custDataLst>
                </p:nvPr>
              </p:nvGrpSpPr>
              <p:grpSpPr>
                <a:xfrm>
                  <a:off x="8072800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71" name="椭圆 170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2" name="椭圆 171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3" name="椭圆 172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4" name="椭圆 173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5" name="椭圆 174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6" name="椭圆 175"/>
                  <p:cNvSpPr/>
                  <p:nvPr>
                    <p:custDataLst>
                      <p:tags r:id="rId60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7" name="椭圆 176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8" name="椭圆 177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9" name="椭圆 178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0" name="椭圆 179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1" name="椭圆 180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2" name="椭圆 181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3" name="椭圆 182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29" name="组合 128"/>
                <p:cNvGrpSpPr/>
                <p:nvPr>
                  <p:custDataLst>
                    <p:tags r:id="rId68"/>
                  </p:custDataLst>
                </p:nvPr>
              </p:nvGrpSpPr>
              <p:grpSpPr>
                <a:xfrm>
                  <a:off x="8249591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58" name="椭圆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9" name="椭圆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0" name="椭圆 159"/>
                  <p:cNvSpPr/>
                  <p:nvPr>
                    <p:custDataLst>
                      <p:tags r:id="rId71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1" name="椭圆 160"/>
                  <p:cNvSpPr/>
                  <p:nvPr>
                    <p:custDataLst>
                      <p:tags r:id="rId72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2" name="椭圆 161"/>
                  <p:cNvSpPr/>
                  <p:nvPr>
                    <p:custDataLst>
                      <p:tags r:id="rId73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3" name="椭圆 162"/>
                  <p:cNvSpPr/>
                  <p:nvPr>
                    <p:custDataLst>
                      <p:tags r:id="rId74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4" name="椭圆 163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5" name="椭圆 164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6" name="椭圆 165"/>
                  <p:cNvSpPr/>
                  <p:nvPr>
                    <p:custDataLst>
                      <p:tags r:id="rId77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7" name="椭圆 166"/>
                  <p:cNvSpPr/>
                  <p:nvPr>
                    <p:custDataLst>
                      <p:tags r:id="rId78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8" name="椭圆 167"/>
                  <p:cNvSpPr/>
                  <p:nvPr>
                    <p:custDataLst>
                      <p:tags r:id="rId79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9" name="椭圆 168"/>
                  <p:cNvSpPr/>
                  <p:nvPr>
                    <p:custDataLst>
                      <p:tags r:id="rId80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0" name="椭圆 169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30" name="组合 129"/>
                <p:cNvGrpSpPr/>
                <p:nvPr>
                  <p:custDataLst>
                    <p:tags r:id="rId82"/>
                  </p:custDataLst>
                </p:nvPr>
              </p:nvGrpSpPr>
              <p:grpSpPr>
                <a:xfrm>
                  <a:off x="8426382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45" name="椭圆 144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6" name="椭圆 145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7" name="椭圆 146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8" name="椭圆 147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9" name="椭圆 148"/>
                  <p:cNvSpPr/>
                  <p:nvPr>
                    <p:custDataLst>
                      <p:tags r:id="rId87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0" name="椭圆 149"/>
                  <p:cNvSpPr/>
                  <p:nvPr>
                    <p:custDataLst>
                      <p:tags r:id="rId88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1" name="椭圆 150"/>
                  <p:cNvSpPr/>
                  <p:nvPr>
                    <p:custDataLst>
                      <p:tags r:id="rId89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2" name="椭圆 151"/>
                  <p:cNvSpPr/>
                  <p:nvPr>
                    <p:custDataLst>
                      <p:tags r:id="rId90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3" name="椭圆 152"/>
                  <p:cNvSpPr/>
                  <p:nvPr>
                    <p:custDataLst>
                      <p:tags r:id="rId91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4" name="椭圆 153"/>
                  <p:cNvSpPr/>
                  <p:nvPr>
                    <p:custDataLst>
                      <p:tags r:id="rId92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5" name="椭圆 154"/>
                  <p:cNvSpPr/>
                  <p:nvPr>
                    <p:custDataLst>
                      <p:tags r:id="rId93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6" name="椭圆 155"/>
                  <p:cNvSpPr/>
                  <p:nvPr>
                    <p:custDataLst>
                      <p:tags r:id="rId94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7" name="椭圆 156"/>
                  <p:cNvSpPr/>
                  <p:nvPr>
                    <p:custDataLst>
                      <p:tags r:id="rId95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31" name="组合 130"/>
                <p:cNvGrpSpPr/>
                <p:nvPr>
                  <p:custDataLst>
                    <p:tags r:id="rId96"/>
                  </p:custDataLst>
                </p:nvPr>
              </p:nvGrpSpPr>
              <p:grpSpPr>
                <a:xfrm>
                  <a:off x="8603172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32" name="椭圆 131"/>
                  <p:cNvSpPr/>
                  <p:nvPr>
                    <p:custDataLst>
                      <p:tags r:id="rId97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3" name="椭圆 132"/>
                  <p:cNvSpPr/>
                  <p:nvPr>
                    <p:custDataLst>
                      <p:tags r:id="rId98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4" name="椭圆 133"/>
                  <p:cNvSpPr/>
                  <p:nvPr>
                    <p:custDataLst>
                      <p:tags r:id="rId99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5" name="椭圆 134"/>
                  <p:cNvSpPr/>
                  <p:nvPr>
                    <p:custDataLst>
                      <p:tags r:id="rId100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6" name="椭圆 135"/>
                  <p:cNvSpPr/>
                  <p:nvPr>
                    <p:custDataLst>
                      <p:tags r:id="rId101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7" name="椭圆 136"/>
                  <p:cNvSpPr/>
                  <p:nvPr>
                    <p:custDataLst>
                      <p:tags r:id="rId102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8" name="椭圆 137"/>
                  <p:cNvSpPr/>
                  <p:nvPr>
                    <p:custDataLst>
                      <p:tags r:id="rId103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9" name="椭圆 138"/>
                  <p:cNvSpPr/>
                  <p:nvPr>
                    <p:custDataLst>
                      <p:tags r:id="rId104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0" name="椭圆 139"/>
                  <p:cNvSpPr/>
                  <p:nvPr>
                    <p:custDataLst>
                      <p:tags r:id="rId105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1" name="椭圆 140"/>
                  <p:cNvSpPr/>
                  <p:nvPr>
                    <p:custDataLst>
                      <p:tags r:id="rId106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2" name="椭圆 141"/>
                  <p:cNvSpPr/>
                  <p:nvPr>
                    <p:custDataLst>
                      <p:tags r:id="rId107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3" name="椭圆 142"/>
                  <p:cNvSpPr/>
                  <p:nvPr>
                    <p:custDataLst>
                      <p:tags r:id="rId108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4" name="椭圆 143"/>
                  <p:cNvSpPr/>
                  <p:nvPr>
                    <p:custDataLst>
                      <p:tags r:id="rId109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</p:grpSp>
          <p:sp>
            <p:nvSpPr>
              <p:cNvPr id="123" name="圆: 空心 122"/>
              <p:cNvSpPr/>
              <p:nvPr>
                <p:custDataLst>
                  <p:tags r:id="rId110"/>
                </p:custDataLst>
              </p:nvPr>
            </p:nvSpPr>
            <p:spPr>
              <a:xfrm>
                <a:off x="1243539" y="4312919"/>
                <a:ext cx="799322" cy="799322"/>
              </a:xfrm>
              <a:prstGeom prst="donut">
                <a:avLst>
                  <a:gd name="adj" fmla="val 17446"/>
                </a:avLst>
              </a:pr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24" name="加号 123"/>
              <p:cNvSpPr/>
              <p:nvPr>
                <p:custDataLst>
                  <p:tags r:id="rId111"/>
                </p:custDataLst>
              </p:nvPr>
            </p:nvSpPr>
            <p:spPr>
              <a:xfrm>
                <a:off x="3765423" y="4965946"/>
                <a:ext cx="288418" cy="288418"/>
              </a:xfrm>
              <a:prstGeom prst="mathPlus">
                <a:avLst>
                  <a:gd name="adj1" fmla="val 8039"/>
                </a:avLst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25" name="加号 124"/>
              <p:cNvSpPr/>
              <p:nvPr>
                <p:custDataLst>
                  <p:tags r:id="rId112"/>
                </p:custDataLst>
              </p:nvPr>
            </p:nvSpPr>
            <p:spPr>
              <a:xfrm>
                <a:off x="2919980" y="5710427"/>
                <a:ext cx="288418" cy="288418"/>
              </a:xfrm>
              <a:prstGeom prst="mathPlus">
                <a:avLst>
                  <a:gd name="adj1" fmla="val 8039"/>
                </a:avLst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04299716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15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dur="5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 prLst="">
                                      <p:cBhvr>
                                        <p:cTn id="19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" grpId="0"/>
      <p:bldP spid="118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1" y="1"/>
            <a:ext cx="1638300" cy="558526"/>
          </a:xfrm>
          <a:custGeom>
            <a:gdLst>
              <a:gd name="connsiteX0" fmla="*/ 0 w 3557511"/>
              <a:gd name="connsiteY0" fmla="*/ 0 h 1212820"/>
              <a:gd name="connsiteX1" fmla="*/ 3537584 w 3557511"/>
              <a:gd name="connsiteY1" fmla="*/ 0 h 1212820"/>
              <a:gd name="connsiteX2" fmla="*/ 3557310 w 3557511"/>
              <a:gd name="connsiteY2" fmla="*/ 65600 h 1212820"/>
              <a:gd name="connsiteX3" fmla="*/ 3310567 w 3557511"/>
              <a:gd name="connsiteY3" fmla="*/ 689714 h 1212820"/>
              <a:gd name="connsiteX4" fmla="*/ 2541310 w 3557511"/>
              <a:gd name="connsiteY4" fmla="*/ 791314 h 1212820"/>
              <a:gd name="connsiteX5" fmla="*/ 1815595 w 3557511"/>
              <a:gd name="connsiteY5" fmla="*/ 1212228 h 1212820"/>
              <a:gd name="connsiteX6" fmla="*/ 1191481 w 3557511"/>
              <a:gd name="connsiteY6" fmla="*/ 689714 h 1212820"/>
              <a:gd name="connsiteX7" fmla="*/ 262567 w 3557511"/>
              <a:gd name="connsiteY7" fmla="*/ 283314 h 1212820"/>
              <a:gd name="connsiteX8" fmla="*/ 50863 w 3557511"/>
              <a:gd name="connsiteY8" fmla="*/ 59363 h 12128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7511" h="1212820">
                <a:moveTo>
                  <a:pt x="0" y="0"/>
                </a:moveTo>
                <a:lnTo>
                  <a:pt x="3537584" y="0"/>
                </a:lnTo>
                <a:lnTo>
                  <a:pt x="3557310" y="65600"/>
                </a:lnTo>
                <a:cubicBezTo>
                  <a:pt x="3562148" y="242190"/>
                  <a:pt x="3479900" y="568762"/>
                  <a:pt x="3310567" y="689714"/>
                </a:cubicBezTo>
                <a:cubicBezTo>
                  <a:pt x="3141234" y="810666"/>
                  <a:pt x="2790472" y="704228"/>
                  <a:pt x="2541310" y="791314"/>
                </a:cubicBezTo>
                <a:cubicBezTo>
                  <a:pt x="2292148" y="878400"/>
                  <a:pt x="2040567" y="1229161"/>
                  <a:pt x="1815595" y="1212228"/>
                </a:cubicBezTo>
                <a:cubicBezTo>
                  <a:pt x="1590623" y="1195295"/>
                  <a:pt x="1450319" y="844533"/>
                  <a:pt x="1191481" y="689714"/>
                </a:cubicBezTo>
                <a:cubicBezTo>
                  <a:pt x="932643" y="534895"/>
                  <a:pt x="473024" y="508285"/>
                  <a:pt x="262567" y="283314"/>
                </a:cubicBezTo>
                <a:cubicBezTo>
                  <a:pt x="209953" y="227071"/>
                  <a:pt x="131334" y="148150"/>
                  <a:pt x="50863" y="59363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标题 2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1638300" y="258419"/>
            <a:ext cx="9906735" cy="544852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/>
                <a:sym typeface="宋体"/>
              </a:rPr>
              <a:t>锯末的加工利用方式</a:t>
            </a:r>
          </a:p>
        </p:txBody>
      </p:sp>
      <p:sp>
        <p:nvSpPr>
          <p:cNvPr id="5" name="任意多边形: 形状 4"/>
          <p:cNvSpPr/>
          <p:nvPr userDrawn="1">
            <p:custDataLst>
              <p:tags r:id="rId5"/>
            </p:custDataLst>
          </p:nvPr>
        </p:nvSpPr>
        <p:spPr>
          <a:xfrm>
            <a:off x="494107" y="2"/>
            <a:ext cx="471321" cy="171975"/>
          </a:xfrm>
          <a:custGeom>
            <a:gdLst>
              <a:gd name="connsiteX0" fmla="*/ 0 w 1023457"/>
              <a:gd name="connsiteY0" fmla="*/ 0 h 373439"/>
              <a:gd name="connsiteX1" fmla="*/ 1023457 w 1023457"/>
              <a:gd name="connsiteY1" fmla="*/ 0 h 373439"/>
              <a:gd name="connsiteX2" fmla="*/ 1010074 w 1023457"/>
              <a:gd name="connsiteY2" fmla="*/ 43113 h 373439"/>
              <a:gd name="connsiteX3" fmla="*/ 511728 w 1023457"/>
              <a:gd name="connsiteY3" fmla="*/ 373439 h 373439"/>
              <a:gd name="connsiteX4" fmla="*/ 13383 w 1023457"/>
              <a:gd name="connsiteY4" fmla="*/ 43113 h 373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3457" h="373439">
                <a:moveTo>
                  <a:pt x="0" y="0"/>
                </a:moveTo>
                <a:lnTo>
                  <a:pt x="1023457" y="0"/>
                </a:lnTo>
                <a:lnTo>
                  <a:pt x="1010074" y="43113"/>
                </a:lnTo>
                <a:cubicBezTo>
                  <a:pt x="927968" y="237232"/>
                  <a:pt x="735755" y="373439"/>
                  <a:pt x="511728" y="373439"/>
                </a:cubicBezTo>
                <a:cubicBezTo>
                  <a:pt x="287702" y="373439"/>
                  <a:pt x="95488" y="237232"/>
                  <a:pt x="13383" y="43113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任意多边形: 形状 1"/>
          <p:cNvSpPr/>
          <p:nvPr>
            <p:custDataLst>
              <p:tags r:id="rId6"/>
            </p:custDataLst>
          </p:nvPr>
        </p:nvSpPr>
        <p:spPr>
          <a:xfrm>
            <a:off x="9912424" y="5085184"/>
            <a:ext cx="2279576" cy="1778904"/>
          </a:xfrm>
          <a:custGeom>
            <a:gdLst>
              <a:gd name="connsiteX0" fmla="*/ 4423897 w 4423897"/>
              <a:gd name="connsiteY0" fmla="*/ 0 h 3118878"/>
              <a:gd name="connsiteX1" fmla="*/ 4423897 w 4423897"/>
              <a:gd name="connsiteY1" fmla="*/ 3118878 h 3118878"/>
              <a:gd name="connsiteX2" fmla="*/ 69222 w 4423897"/>
              <a:gd name="connsiteY2" fmla="*/ 3118878 h 3118878"/>
              <a:gd name="connsiteX3" fmla="*/ 46933 w 4423897"/>
              <a:gd name="connsiteY3" fmla="*/ 3091340 h 3118878"/>
              <a:gd name="connsiteX4" fmla="*/ 11555 w 4423897"/>
              <a:gd name="connsiteY4" fmla="*/ 2905375 h 3118878"/>
              <a:gd name="connsiteX5" fmla="*/ 476011 w 4423897"/>
              <a:gd name="connsiteY5" fmla="*/ 2310289 h 3118878"/>
              <a:gd name="connsiteX6" fmla="*/ 2420926 w 4423897"/>
              <a:gd name="connsiteY6" fmla="*/ 2063546 h 3118878"/>
              <a:gd name="connsiteX7" fmla="*/ 3480468 w 4423897"/>
              <a:gd name="connsiteY7" fmla="*/ 263775 h 3118878"/>
              <a:gd name="connsiteX8" fmla="*/ 4384890 w 4423897"/>
              <a:gd name="connsiteY8" fmla="*/ 704 h 3118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23897" h="3118878">
                <a:moveTo>
                  <a:pt x="4423897" y="0"/>
                </a:moveTo>
                <a:lnTo>
                  <a:pt x="4423897" y="3118878"/>
                </a:lnTo>
                <a:lnTo>
                  <a:pt x="69222" y="3118878"/>
                </a:lnTo>
                <a:lnTo>
                  <a:pt x="46933" y="3091340"/>
                </a:lnTo>
                <a:cubicBezTo>
                  <a:pt x="10345" y="3040842"/>
                  <a:pt x="-16265" y="2981575"/>
                  <a:pt x="11555" y="2905375"/>
                </a:cubicBezTo>
                <a:cubicBezTo>
                  <a:pt x="67193" y="2752975"/>
                  <a:pt x="74449" y="2450594"/>
                  <a:pt x="476011" y="2310289"/>
                </a:cubicBezTo>
                <a:cubicBezTo>
                  <a:pt x="877573" y="2169984"/>
                  <a:pt x="1920183" y="2404632"/>
                  <a:pt x="2420926" y="2063546"/>
                </a:cubicBezTo>
                <a:cubicBezTo>
                  <a:pt x="2921669" y="1722460"/>
                  <a:pt x="3013592" y="592765"/>
                  <a:pt x="3480468" y="263775"/>
                </a:cubicBezTo>
                <a:cubicBezTo>
                  <a:pt x="3713906" y="99280"/>
                  <a:pt x="4054992" y="20661"/>
                  <a:pt x="4384890" y="704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New shape"/>
          <p:cNvSpPr/>
          <p:nvPr>
            <p:custDataLst>
              <p:tags r:id="rId7"/>
            </p:custDataLst>
          </p:nvPr>
        </p:nvSpPr>
        <p:spPr>
          <a:xfrm>
            <a:off x="1117600" y="1854200"/>
            <a:ext cx="635000" cy="63500"/>
          </a:xfrm>
          <a:prstGeom prst="rect">
            <a:avLst/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New picture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4927600" y="1562100"/>
            <a:ext cx="6134100" cy="44196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8" name="New shape"/>
          <p:cNvSpPr/>
          <p:nvPr>
            <p:custDataLst>
              <p:tags r:id="rId10"/>
            </p:custDataLst>
          </p:nvPr>
        </p:nvSpPr>
        <p:spPr>
          <a:xfrm>
            <a:off x="1117600" y="1498600"/>
            <a:ext cx="360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2.1 生产生物质燃料</a:t>
            </a:r>
          </a:p>
        </p:txBody>
      </p:sp>
      <p:sp>
        <p:nvSpPr>
          <p:cNvPr id="9" name="New shape"/>
          <p:cNvSpPr/>
          <p:nvPr>
            <p:custDataLst>
              <p:tags r:id="rId11"/>
            </p:custDataLst>
          </p:nvPr>
        </p:nvSpPr>
        <p:spPr>
          <a:xfrm>
            <a:off x="1117600" y="1943100"/>
            <a:ext cx="3606800" cy="41148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锯末可以作为生物质燃料用于生产能源。生物质燃料是由生物质原料加工而成的能源产品，如木材、农作物废弃物等。这些废弃物资源丰富，可再生性强，燃烧产生的二氧化碳与生长过程中的氧气基本平衡，对环境压力较小。将锯末进行压缩或制成颗粒，可以使其成为一种高效的生物质燃料，可用于锅炉、电厂等场所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8" grpId="2"/>
      <p:bldP spid="9" grpId="3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1" y="1"/>
            <a:ext cx="1638300" cy="558526"/>
          </a:xfrm>
          <a:custGeom>
            <a:gdLst>
              <a:gd name="connsiteX0" fmla="*/ 0 w 3557511"/>
              <a:gd name="connsiteY0" fmla="*/ 0 h 1212820"/>
              <a:gd name="connsiteX1" fmla="*/ 3537584 w 3557511"/>
              <a:gd name="connsiteY1" fmla="*/ 0 h 1212820"/>
              <a:gd name="connsiteX2" fmla="*/ 3557310 w 3557511"/>
              <a:gd name="connsiteY2" fmla="*/ 65600 h 1212820"/>
              <a:gd name="connsiteX3" fmla="*/ 3310567 w 3557511"/>
              <a:gd name="connsiteY3" fmla="*/ 689714 h 1212820"/>
              <a:gd name="connsiteX4" fmla="*/ 2541310 w 3557511"/>
              <a:gd name="connsiteY4" fmla="*/ 791314 h 1212820"/>
              <a:gd name="connsiteX5" fmla="*/ 1815595 w 3557511"/>
              <a:gd name="connsiteY5" fmla="*/ 1212228 h 1212820"/>
              <a:gd name="connsiteX6" fmla="*/ 1191481 w 3557511"/>
              <a:gd name="connsiteY6" fmla="*/ 689714 h 1212820"/>
              <a:gd name="connsiteX7" fmla="*/ 262567 w 3557511"/>
              <a:gd name="connsiteY7" fmla="*/ 283314 h 1212820"/>
              <a:gd name="connsiteX8" fmla="*/ 50863 w 3557511"/>
              <a:gd name="connsiteY8" fmla="*/ 59363 h 12128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7511" h="1212820">
                <a:moveTo>
                  <a:pt x="0" y="0"/>
                </a:moveTo>
                <a:lnTo>
                  <a:pt x="3537584" y="0"/>
                </a:lnTo>
                <a:lnTo>
                  <a:pt x="3557310" y="65600"/>
                </a:lnTo>
                <a:cubicBezTo>
                  <a:pt x="3562148" y="242190"/>
                  <a:pt x="3479900" y="568762"/>
                  <a:pt x="3310567" y="689714"/>
                </a:cubicBezTo>
                <a:cubicBezTo>
                  <a:pt x="3141234" y="810666"/>
                  <a:pt x="2790472" y="704228"/>
                  <a:pt x="2541310" y="791314"/>
                </a:cubicBezTo>
                <a:cubicBezTo>
                  <a:pt x="2292148" y="878400"/>
                  <a:pt x="2040567" y="1229161"/>
                  <a:pt x="1815595" y="1212228"/>
                </a:cubicBezTo>
                <a:cubicBezTo>
                  <a:pt x="1590623" y="1195295"/>
                  <a:pt x="1450319" y="844533"/>
                  <a:pt x="1191481" y="689714"/>
                </a:cubicBezTo>
                <a:cubicBezTo>
                  <a:pt x="932643" y="534895"/>
                  <a:pt x="473024" y="508285"/>
                  <a:pt x="262567" y="283314"/>
                </a:cubicBezTo>
                <a:cubicBezTo>
                  <a:pt x="209953" y="227071"/>
                  <a:pt x="131334" y="148150"/>
                  <a:pt x="50863" y="59363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标题 2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1638300" y="258419"/>
            <a:ext cx="9906735" cy="544852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/>
                <a:sym typeface="宋体"/>
              </a:rPr>
              <a:t>锯末的加工利用方式</a:t>
            </a:r>
          </a:p>
        </p:txBody>
      </p:sp>
      <p:sp>
        <p:nvSpPr>
          <p:cNvPr id="5" name="任意多边形: 形状 4"/>
          <p:cNvSpPr/>
          <p:nvPr userDrawn="1">
            <p:custDataLst>
              <p:tags r:id="rId5"/>
            </p:custDataLst>
          </p:nvPr>
        </p:nvSpPr>
        <p:spPr>
          <a:xfrm>
            <a:off x="494107" y="2"/>
            <a:ext cx="471321" cy="171975"/>
          </a:xfrm>
          <a:custGeom>
            <a:gdLst>
              <a:gd name="connsiteX0" fmla="*/ 0 w 1023457"/>
              <a:gd name="connsiteY0" fmla="*/ 0 h 373439"/>
              <a:gd name="connsiteX1" fmla="*/ 1023457 w 1023457"/>
              <a:gd name="connsiteY1" fmla="*/ 0 h 373439"/>
              <a:gd name="connsiteX2" fmla="*/ 1010074 w 1023457"/>
              <a:gd name="connsiteY2" fmla="*/ 43113 h 373439"/>
              <a:gd name="connsiteX3" fmla="*/ 511728 w 1023457"/>
              <a:gd name="connsiteY3" fmla="*/ 373439 h 373439"/>
              <a:gd name="connsiteX4" fmla="*/ 13383 w 1023457"/>
              <a:gd name="connsiteY4" fmla="*/ 43113 h 373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3457" h="373439">
                <a:moveTo>
                  <a:pt x="0" y="0"/>
                </a:moveTo>
                <a:lnTo>
                  <a:pt x="1023457" y="0"/>
                </a:lnTo>
                <a:lnTo>
                  <a:pt x="1010074" y="43113"/>
                </a:lnTo>
                <a:cubicBezTo>
                  <a:pt x="927968" y="237232"/>
                  <a:pt x="735755" y="373439"/>
                  <a:pt x="511728" y="373439"/>
                </a:cubicBezTo>
                <a:cubicBezTo>
                  <a:pt x="287702" y="373439"/>
                  <a:pt x="95488" y="237232"/>
                  <a:pt x="13383" y="43113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任意多边形: 形状 1"/>
          <p:cNvSpPr/>
          <p:nvPr>
            <p:custDataLst>
              <p:tags r:id="rId6"/>
            </p:custDataLst>
          </p:nvPr>
        </p:nvSpPr>
        <p:spPr>
          <a:xfrm>
            <a:off x="9912424" y="5085184"/>
            <a:ext cx="2279576" cy="1778904"/>
          </a:xfrm>
          <a:custGeom>
            <a:gdLst>
              <a:gd name="connsiteX0" fmla="*/ 4423897 w 4423897"/>
              <a:gd name="connsiteY0" fmla="*/ 0 h 3118878"/>
              <a:gd name="connsiteX1" fmla="*/ 4423897 w 4423897"/>
              <a:gd name="connsiteY1" fmla="*/ 3118878 h 3118878"/>
              <a:gd name="connsiteX2" fmla="*/ 69222 w 4423897"/>
              <a:gd name="connsiteY2" fmla="*/ 3118878 h 3118878"/>
              <a:gd name="connsiteX3" fmla="*/ 46933 w 4423897"/>
              <a:gd name="connsiteY3" fmla="*/ 3091340 h 3118878"/>
              <a:gd name="connsiteX4" fmla="*/ 11555 w 4423897"/>
              <a:gd name="connsiteY4" fmla="*/ 2905375 h 3118878"/>
              <a:gd name="connsiteX5" fmla="*/ 476011 w 4423897"/>
              <a:gd name="connsiteY5" fmla="*/ 2310289 h 3118878"/>
              <a:gd name="connsiteX6" fmla="*/ 2420926 w 4423897"/>
              <a:gd name="connsiteY6" fmla="*/ 2063546 h 3118878"/>
              <a:gd name="connsiteX7" fmla="*/ 3480468 w 4423897"/>
              <a:gd name="connsiteY7" fmla="*/ 263775 h 3118878"/>
              <a:gd name="connsiteX8" fmla="*/ 4384890 w 4423897"/>
              <a:gd name="connsiteY8" fmla="*/ 704 h 3118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23897" h="3118878">
                <a:moveTo>
                  <a:pt x="4423897" y="0"/>
                </a:moveTo>
                <a:lnTo>
                  <a:pt x="4423897" y="3118878"/>
                </a:lnTo>
                <a:lnTo>
                  <a:pt x="69222" y="3118878"/>
                </a:lnTo>
                <a:lnTo>
                  <a:pt x="46933" y="3091340"/>
                </a:lnTo>
                <a:cubicBezTo>
                  <a:pt x="10345" y="3040842"/>
                  <a:pt x="-16265" y="2981575"/>
                  <a:pt x="11555" y="2905375"/>
                </a:cubicBezTo>
                <a:cubicBezTo>
                  <a:pt x="67193" y="2752975"/>
                  <a:pt x="74449" y="2450594"/>
                  <a:pt x="476011" y="2310289"/>
                </a:cubicBezTo>
                <a:cubicBezTo>
                  <a:pt x="877573" y="2169984"/>
                  <a:pt x="1920183" y="2404632"/>
                  <a:pt x="2420926" y="2063546"/>
                </a:cubicBezTo>
                <a:cubicBezTo>
                  <a:pt x="2921669" y="1722460"/>
                  <a:pt x="3013592" y="592765"/>
                  <a:pt x="3480468" y="263775"/>
                </a:cubicBezTo>
                <a:cubicBezTo>
                  <a:pt x="3713906" y="99280"/>
                  <a:pt x="4054992" y="20661"/>
                  <a:pt x="4384890" y="704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New shape"/>
          <p:cNvSpPr/>
          <p:nvPr>
            <p:custDataLst>
              <p:tags r:id="rId7"/>
            </p:custDataLst>
          </p:nvPr>
        </p:nvSpPr>
        <p:spPr>
          <a:xfrm>
            <a:off x="1117600" y="1752600"/>
            <a:ext cx="635000" cy="63500"/>
          </a:xfrm>
          <a:prstGeom prst="rect">
            <a:avLst/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New picture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358900" y="1905000"/>
            <a:ext cx="5664200" cy="42418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8" name="New shape"/>
          <p:cNvSpPr/>
          <p:nvPr>
            <p:custDataLst>
              <p:tags r:id="rId10"/>
            </p:custDataLst>
          </p:nvPr>
        </p:nvSpPr>
        <p:spPr>
          <a:xfrm>
            <a:off x="1117600" y="1397000"/>
            <a:ext cx="995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2.2 制作纸张</a:t>
            </a:r>
          </a:p>
        </p:txBody>
      </p:sp>
      <p:sp>
        <p:nvSpPr>
          <p:cNvPr id="9" name="New shape"/>
          <p:cNvSpPr/>
          <p:nvPr>
            <p:custDataLst>
              <p:tags r:id="rId11"/>
            </p:custDataLst>
          </p:nvPr>
        </p:nvSpPr>
        <p:spPr>
          <a:xfrm>
            <a:off x="7467600" y="1841500"/>
            <a:ext cx="3606800" cy="34290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由于锯末富含纤维素，因此可以将其用于制作纸张。将锯末进行脱色、漂白等处理后，可使其成为优质的造纸原料。与木材相比，锯末中的纤维结构更加均匀，更适合用于制作纸张。此外，使用锯末制作纸张还可以减少对森林资源的依赖，从而降低环境压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8" grpId="2"/>
      <p:bldP spid="9" grpId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1" y="1"/>
            <a:ext cx="1638300" cy="558526"/>
          </a:xfrm>
          <a:custGeom>
            <a:gdLst>
              <a:gd name="connsiteX0" fmla="*/ 0 w 3557511"/>
              <a:gd name="connsiteY0" fmla="*/ 0 h 1212820"/>
              <a:gd name="connsiteX1" fmla="*/ 3537584 w 3557511"/>
              <a:gd name="connsiteY1" fmla="*/ 0 h 1212820"/>
              <a:gd name="connsiteX2" fmla="*/ 3557310 w 3557511"/>
              <a:gd name="connsiteY2" fmla="*/ 65600 h 1212820"/>
              <a:gd name="connsiteX3" fmla="*/ 3310567 w 3557511"/>
              <a:gd name="connsiteY3" fmla="*/ 689714 h 1212820"/>
              <a:gd name="connsiteX4" fmla="*/ 2541310 w 3557511"/>
              <a:gd name="connsiteY4" fmla="*/ 791314 h 1212820"/>
              <a:gd name="connsiteX5" fmla="*/ 1815595 w 3557511"/>
              <a:gd name="connsiteY5" fmla="*/ 1212228 h 1212820"/>
              <a:gd name="connsiteX6" fmla="*/ 1191481 w 3557511"/>
              <a:gd name="connsiteY6" fmla="*/ 689714 h 1212820"/>
              <a:gd name="connsiteX7" fmla="*/ 262567 w 3557511"/>
              <a:gd name="connsiteY7" fmla="*/ 283314 h 1212820"/>
              <a:gd name="connsiteX8" fmla="*/ 50863 w 3557511"/>
              <a:gd name="connsiteY8" fmla="*/ 59363 h 12128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7511" h="1212820">
                <a:moveTo>
                  <a:pt x="0" y="0"/>
                </a:moveTo>
                <a:lnTo>
                  <a:pt x="3537584" y="0"/>
                </a:lnTo>
                <a:lnTo>
                  <a:pt x="3557310" y="65600"/>
                </a:lnTo>
                <a:cubicBezTo>
                  <a:pt x="3562148" y="242190"/>
                  <a:pt x="3479900" y="568762"/>
                  <a:pt x="3310567" y="689714"/>
                </a:cubicBezTo>
                <a:cubicBezTo>
                  <a:pt x="3141234" y="810666"/>
                  <a:pt x="2790472" y="704228"/>
                  <a:pt x="2541310" y="791314"/>
                </a:cubicBezTo>
                <a:cubicBezTo>
                  <a:pt x="2292148" y="878400"/>
                  <a:pt x="2040567" y="1229161"/>
                  <a:pt x="1815595" y="1212228"/>
                </a:cubicBezTo>
                <a:cubicBezTo>
                  <a:pt x="1590623" y="1195295"/>
                  <a:pt x="1450319" y="844533"/>
                  <a:pt x="1191481" y="689714"/>
                </a:cubicBezTo>
                <a:cubicBezTo>
                  <a:pt x="932643" y="534895"/>
                  <a:pt x="473024" y="508285"/>
                  <a:pt x="262567" y="283314"/>
                </a:cubicBezTo>
                <a:cubicBezTo>
                  <a:pt x="209953" y="227071"/>
                  <a:pt x="131334" y="148150"/>
                  <a:pt x="50863" y="59363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标题 2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1638300" y="258419"/>
            <a:ext cx="9906735" cy="544852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/>
                <a:sym typeface="宋体"/>
              </a:rPr>
              <a:t>锯末的加工利用方式</a:t>
            </a:r>
          </a:p>
        </p:txBody>
      </p:sp>
      <p:sp>
        <p:nvSpPr>
          <p:cNvPr id="5" name="任意多边形: 形状 4"/>
          <p:cNvSpPr/>
          <p:nvPr userDrawn="1">
            <p:custDataLst>
              <p:tags r:id="rId5"/>
            </p:custDataLst>
          </p:nvPr>
        </p:nvSpPr>
        <p:spPr>
          <a:xfrm>
            <a:off x="494107" y="2"/>
            <a:ext cx="471321" cy="171975"/>
          </a:xfrm>
          <a:custGeom>
            <a:gdLst>
              <a:gd name="connsiteX0" fmla="*/ 0 w 1023457"/>
              <a:gd name="connsiteY0" fmla="*/ 0 h 373439"/>
              <a:gd name="connsiteX1" fmla="*/ 1023457 w 1023457"/>
              <a:gd name="connsiteY1" fmla="*/ 0 h 373439"/>
              <a:gd name="connsiteX2" fmla="*/ 1010074 w 1023457"/>
              <a:gd name="connsiteY2" fmla="*/ 43113 h 373439"/>
              <a:gd name="connsiteX3" fmla="*/ 511728 w 1023457"/>
              <a:gd name="connsiteY3" fmla="*/ 373439 h 373439"/>
              <a:gd name="connsiteX4" fmla="*/ 13383 w 1023457"/>
              <a:gd name="connsiteY4" fmla="*/ 43113 h 373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3457" h="373439">
                <a:moveTo>
                  <a:pt x="0" y="0"/>
                </a:moveTo>
                <a:lnTo>
                  <a:pt x="1023457" y="0"/>
                </a:lnTo>
                <a:lnTo>
                  <a:pt x="1010074" y="43113"/>
                </a:lnTo>
                <a:cubicBezTo>
                  <a:pt x="927968" y="237232"/>
                  <a:pt x="735755" y="373439"/>
                  <a:pt x="511728" y="373439"/>
                </a:cubicBezTo>
                <a:cubicBezTo>
                  <a:pt x="287702" y="373439"/>
                  <a:pt x="95488" y="237232"/>
                  <a:pt x="13383" y="43113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任意多边形: 形状 1"/>
          <p:cNvSpPr/>
          <p:nvPr>
            <p:custDataLst>
              <p:tags r:id="rId6"/>
            </p:custDataLst>
          </p:nvPr>
        </p:nvSpPr>
        <p:spPr>
          <a:xfrm>
            <a:off x="9912424" y="5085184"/>
            <a:ext cx="2279576" cy="1778904"/>
          </a:xfrm>
          <a:custGeom>
            <a:gdLst>
              <a:gd name="connsiteX0" fmla="*/ 4423897 w 4423897"/>
              <a:gd name="connsiteY0" fmla="*/ 0 h 3118878"/>
              <a:gd name="connsiteX1" fmla="*/ 4423897 w 4423897"/>
              <a:gd name="connsiteY1" fmla="*/ 3118878 h 3118878"/>
              <a:gd name="connsiteX2" fmla="*/ 69222 w 4423897"/>
              <a:gd name="connsiteY2" fmla="*/ 3118878 h 3118878"/>
              <a:gd name="connsiteX3" fmla="*/ 46933 w 4423897"/>
              <a:gd name="connsiteY3" fmla="*/ 3091340 h 3118878"/>
              <a:gd name="connsiteX4" fmla="*/ 11555 w 4423897"/>
              <a:gd name="connsiteY4" fmla="*/ 2905375 h 3118878"/>
              <a:gd name="connsiteX5" fmla="*/ 476011 w 4423897"/>
              <a:gd name="connsiteY5" fmla="*/ 2310289 h 3118878"/>
              <a:gd name="connsiteX6" fmla="*/ 2420926 w 4423897"/>
              <a:gd name="connsiteY6" fmla="*/ 2063546 h 3118878"/>
              <a:gd name="connsiteX7" fmla="*/ 3480468 w 4423897"/>
              <a:gd name="connsiteY7" fmla="*/ 263775 h 3118878"/>
              <a:gd name="connsiteX8" fmla="*/ 4384890 w 4423897"/>
              <a:gd name="connsiteY8" fmla="*/ 704 h 3118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23897" h="3118878">
                <a:moveTo>
                  <a:pt x="4423897" y="0"/>
                </a:moveTo>
                <a:lnTo>
                  <a:pt x="4423897" y="3118878"/>
                </a:lnTo>
                <a:lnTo>
                  <a:pt x="69222" y="3118878"/>
                </a:lnTo>
                <a:lnTo>
                  <a:pt x="46933" y="3091340"/>
                </a:lnTo>
                <a:cubicBezTo>
                  <a:pt x="10345" y="3040842"/>
                  <a:pt x="-16265" y="2981575"/>
                  <a:pt x="11555" y="2905375"/>
                </a:cubicBezTo>
                <a:cubicBezTo>
                  <a:pt x="67193" y="2752975"/>
                  <a:pt x="74449" y="2450594"/>
                  <a:pt x="476011" y="2310289"/>
                </a:cubicBezTo>
                <a:cubicBezTo>
                  <a:pt x="877573" y="2169984"/>
                  <a:pt x="1920183" y="2404632"/>
                  <a:pt x="2420926" y="2063546"/>
                </a:cubicBezTo>
                <a:cubicBezTo>
                  <a:pt x="2921669" y="1722460"/>
                  <a:pt x="3013592" y="592765"/>
                  <a:pt x="3480468" y="263775"/>
                </a:cubicBezTo>
                <a:cubicBezTo>
                  <a:pt x="3713906" y="99280"/>
                  <a:pt x="4054992" y="20661"/>
                  <a:pt x="4384890" y="704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New picture"/>
          <p:cNvPicPr/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708400" y="1397000"/>
            <a:ext cx="4762500" cy="47625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1" y="1"/>
            <a:ext cx="1638300" cy="558526"/>
          </a:xfrm>
          <a:custGeom>
            <a:gdLst>
              <a:gd name="connsiteX0" fmla="*/ 0 w 3557511"/>
              <a:gd name="connsiteY0" fmla="*/ 0 h 1212820"/>
              <a:gd name="connsiteX1" fmla="*/ 3537584 w 3557511"/>
              <a:gd name="connsiteY1" fmla="*/ 0 h 1212820"/>
              <a:gd name="connsiteX2" fmla="*/ 3557310 w 3557511"/>
              <a:gd name="connsiteY2" fmla="*/ 65600 h 1212820"/>
              <a:gd name="connsiteX3" fmla="*/ 3310567 w 3557511"/>
              <a:gd name="connsiteY3" fmla="*/ 689714 h 1212820"/>
              <a:gd name="connsiteX4" fmla="*/ 2541310 w 3557511"/>
              <a:gd name="connsiteY4" fmla="*/ 791314 h 1212820"/>
              <a:gd name="connsiteX5" fmla="*/ 1815595 w 3557511"/>
              <a:gd name="connsiteY5" fmla="*/ 1212228 h 1212820"/>
              <a:gd name="connsiteX6" fmla="*/ 1191481 w 3557511"/>
              <a:gd name="connsiteY6" fmla="*/ 689714 h 1212820"/>
              <a:gd name="connsiteX7" fmla="*/ 262567 w 3557511"/>
              <a:gd name="connsiteY7" fmla="*/ 283314 h 1212820"/>
              <a:gd name="connsiteX8" fmla="*/ 50863 w 3557511"/>
              <a:gd name="connsiteY8" fmla="*/ 59363 h 12128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7511" h="1212820">
                <a:moveTo>
                  <a:pt x="0" y="0"/>
                </a:moveTo>
                <a:lnTo>
                  <a:pt x="3537584" y="0"/>
                </a:lnTo>
                <a:lnTo>
                  <a:pt x="3557310" y="65600"/>
                </a:lnTo>
                <a:cubicBezTo>
                  <a:pt x="3562148" y="242190"/>
                  <a:pt x="3479900" y="568762"/>
                  <a:pt x="3310567" y="689714"/>
                </a:cubicBezTo>
                <a:cubicBezTo>
                  <a:pt x="3141234" y="810666"/>
                  <a:pt x="2790472" y="704228"/>
                  <a:pt x="2541310" y="791314"/>
                </a:cubicBezTo>
                <a:cubicBezTo>
                  <a:pt x="2292148" y="878400"/>
                  <a:pt x="2040567" y="1229161"/>
                  <a:pt x="1815595" y="1212228"/>
                </a:cubicBezTo>
                <a:cubicBezTo>
                  <a:pt x="1590623" y="1195295"/>
                  <a:pt x="1450319" y="844533"/>
                  <a:pt x="1191481" y="689714"/>
                </a:cubicBezTo>
                <a:cubicBezTo>
                  <a:pt x="932643" y="534895"/>
                  <a:pt x="473024" y="508285"/>
                  <a:pt x="262567" y="283314"/>
                </a:cubicBezTo>
                <a:cubicBezTo>
                  <a:pt x="209953" y="227071"/>
                  <a:pt x="131334" y="148150"/>
                  <a:pt x="50863" y="59363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标题 2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1638300" y="258419"/>
            <a:ext cx="9906735" cy="544852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/>
                <a:sym typeface="宋体"/>
              </a:rPr>
              <a:t>锯末的加工利用方式</a:t>
            </a:r>
          </a:p>
        </p:txBody>
      </p:sp>
      <p:sp>
        <p:nvSpPr>
          <p:cNvPr id="5" name="任意多边形: 形状 4"/>
          <p:cNvSpPr/>
          <p:nvPr userDrawn="1">
            <p:custDataLst>
              <p:tags r:id="rId5"/>
            </p:custDataLst>
          </p:nvPr>
        </p:nvSpPr>
        <p:spPr>
          <a:xfrm>
            <a:off x="494107" y="2"/>
            <a:ext cx="471321" cy="171975"/>
          </a:xfrm>
          <a:custGeom>
            <a:gdLst>
              <a:gd name="connsiteX0" fmla="*/ 0 w 1023457"/>
              <a:gd name="connsiteY0" fmla="*/ 0 h 373439"/>
              <a:gd name="connsiteX1" fmla="*/ 1023457 w 1023457"/>
              <a:gd name="connsiteY1" fmla="*/ 0 h 373439"/>
              <a:gd name="connsiteX2" fmla="*/ 1010074 w 1023457"/>
              <a:gd name="connsiteY2" fmla="*/ 43113 h 373439"/>
              <a:gd name="connsiteX3" fmla="*/ 511728 w 1023457"/>
              <a:gd name="connsiteY3" fmla="*/ 373439 h 373439"/>
              <a:gd name="connsiteX4" fmla="*/ 13383 w 1023457"/>
              <a:gd name="connsiteY4" fmla="*/ 43113 h 373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3457" h="373439">
                <a:moveTo>
                  <a:pt x="0" y="0"/>
                </a:moveTo>
                <a:lnTo>
                  <a:pt x="1023457" y="0"/>
                </a:lnTo>
                <a:lnTo>
                  <a:pt x="1010074" y="43113"/>
                </a:lnTo>
                <a:cubicBezTo>
                  <a:pt x="927968" y="237232"/>
                  <a:pt x="735755" y="373439"/>
                  <a:pt x="511728" y="373439"/>
                </a:cubicBezTo>
                <a:cubicBezTo>
                  <a:pt x="287702" y="373439"/>
                  <a:pt x="95488" y="237232"/>
                  <a:pt x="13383" y="43113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任意多边形: 形状 1"/>
          <p:cNvSpPr/>
          <p:nvPr>
            <p:custDataLst>
              <p:tags r:id="rId6"/>
            </p:custDataLst>
          </p:nvPr>
        </p:nvSpPr>
        <p:spPr>
          <a:xfrm>
            <a:off x="9912424" y="5085184"/>
            <a:ext cx="2279576" cy="1778904"/>
          </a:xfrm>
          <a:custGeom>
            <a:gdLst>
              <a:gd name="connsiteX0" fmla="*/ 4423897 w 4423897"/>
              <a:gd name="connsiteY0" fmla="*/ 0 h 3118878"/>
              <a:gd name="connsiteX1" fmla="*/ 4423897 w 4423897"/>
              <a:gd name="connsiteY1" fmla="*/ 3118878 h 3118878"/>
              <a:gd name="connsiteX2" fmla="*/ 69222 w 4423897"/>
              <a:gd name="connsiteY2" fmla="*/ 3118878 h 3118878"/>
              <a:gd name="connsiteX3" fmla="*/ 46933 w 4423897"/>
              <a:gd name="connsiteY3" fmla="*/ 3091340 h 3118878"/>
              <a:gd name="connsiteX4" fmla="*/ 11555 w 4423897"/>
              <a:gd name="connsiteY4" fmla="*/ 2905375 h 3118878"/>
              <a:gd name="connsiteX5" fmla="*/ 476011 w 4423897"/>
              <a:gd name="connsiteY5" fmla="*/ 2310289 h 3118878"/>
              <a:gd name="connsiteX6" fmla="*/ 2420926 w 4423897"/>
              <a:gd name="connsiteY6" fmla="*/ 2063546 h 3118878"/>
              <a:gd name="connsiteX7" fmla="*/ 3480468 w 4423897"/>
              <a:gd name="connsiteY7" fmla="*/ 263775 h 3118878"/>
              <a:gd name="connsiteX8" fmla="*/ 4384890 w 4423897"/>
              <a:gd name="connsiteY8" fmla="*/ 704 h 3118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23897" h="3118878">
                <a:moveTo>
                  <a:pt x="4423897" y="0"/>
                </a:moveTo>
                <a:lnTo>
                  <a:pt x="4423897" y="3118878"/>
                </a:lnTo>
                <a:lnTo>
                  <a:pt x="69222" y="3118878"/>
                </a:lnTo>
                <a:lnTo>
                  <a:pt x="46933" y="3091340"/>
                </a:lnTo>
                <a:cubicBezTo>
                  <a:pt x="10345" y="3040842"/>
                  <a:pt x="-16265" y="2981575"/>
                  <a:pt x="11555" y="2905375"/>
                </a:cubicBezTo>
                <a:cubicBezTo>
                  <a:pt x="67193" y="2752975"/>
                  <a:pt x="74449" y="2450594"/>
                  <a:pt x="476011" y="2310289"/>
                </a:cubicBezTo>
                <a:cubicBezTo>
                  <a:pt x="877573" y="2169984"/>
                  <a:pt x="1920183" y="2404632"/>
                  <a:pt x="2420926" y="2063546"/>
                </a:cubicBezTo>
                <a:cubicBezTo>
                  <a:pt x="2921669" y="1722460"/>
                  <a:pt x="3013592" y="592765"/>
                  <a:pt x="3480468" y="263775"/>
                </a:cubicBezTo>
                <a:cubicBezTo>
                  <a:pt x="3713906" y="99280"/>
                  <a:pt x="4054992" y="20661"/>
                  <a:pt x="4384890" y="704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New shape"/>
          <p:cNvSpPr/>
          <p:nvPr>
            <p:custDataLst>
              <p:tags r:id="rId7"/>
            </p:custDataLst>
          </p:nvPr>
        </p:nvSpPr>
        <p:spPr>
          <a:xfrm>
            <a:off x="1117600" y="2882900"/>
            <a:ext cx="635000" cy="63500"/>
          </a:xfrm>
          <a:prstGeom prst="rect">
            <a:avLst/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New picture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248400" y="1397000"/>
            <a:ext cx="4762500" cy="47625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8" name="New shape"/>
          <p:cNvSpPr/>
          <p:nvPr>
            <p:custDataLst>
              <p:tags r:id="rId10"/>
            </p:custDataLst>
          </p:nvPr>
        </p:nvSpPr>
        <p:spPr>
          <a:xfrm>
            <a:off x="1117600" y="2527300"/>
            <a:ext cx="487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2.3 制备建材</a:t>
            </a:r>
          </a:p>
        </p:txBody>
      </p:sp>
      <p:sp>
        <p:nvSpPr>
          <p:cNvPr id="9" name="New shape"/>
          <p:cNvSpPr/>
          <p:nvPr>
            <p:custDataLst>
              <p:tags r:id="rId11"/>
            </p:custDataLst>
          </p:nvPr>
        </p:nvSpPr>
        <p:spPr>
          <a:xfrm>
            <a:off x="1117600" y="2971800"/>
            <a:ext cx="4876800" cy="20574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锯末可以用于制备各种建材，如水泥、砖块、板材等。在制备过程中，锯末可以作为一种添加剂或填充剂，增加建材的强度、耐久性和隔热性能。此外，使用锯末制备建材还可以降低生产成本和提高生产效率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8" grpId="2"/>
      <p:bldP spid="9" grpId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1" y="1"/>
            <a:ext cx="1638300" cy="558526"/>
          </a:xfrm>
          <a:custGeom>
            <a:gdLst>
              <a:gd name="connsiteX0" fmla="*/ 0 w 3557511"/>
              <a:gd name="connsiteY0" fmla="*/ 0 h 1212820"/>
              <a:gd name="connsiteX1" fmla="*/ 3537584 w 3557511"/>
              <a:gd name="connsiteY1" fmla="*/ 0 h 1212820"/>
              <a:gd name="connsiteX2" fmla="*/ 3557310 w 3557511"/>
              <a:gd name="connsiteY2" fmla="*/ 65600 h 1212820"/>
              <a:gd name="connsiteX3" fmla="*/ 3310567 w 3557511"/>
              <a:gd name="connsiteY3" fmla="*/ 689714 h 1212820"/>
              <a:gd name="connsiteX4" fmla="*/ 2541310 w 3557511"/>
              <a:gd name="connsiteY4" fmla="*/ 791314 h 1212820"/>
              <a:gd name="connsiteX5" fmla="*/ 1815595 w 3557511"/>
              <a:gd name="connsiteY5" fmla="*/ 1212228 h 1212820"/>
              <a:gd name="connsiteX6" fmla="*/ 1191481 w 3557511"/>
              <a:gd name="connsiteY6" fmla="*/ 689714 h 1212820"/>
              <a:gd name="connsiteX7" fmla="*/ 262567 w 3557511"/>
              <a:gd name="connsiteY7" fmla="*/ 283314 h 1212820"/>
              <a:gd name="connsiteX8" fmla="*/ 50863 w 3557511"/>
              <a:gd name="connsiteY8" fmla="*/ 59363 h 12128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7511" h="1212820">
                <a:moveTo>
                  <a:pt x="0" y="0"/>
                </a:moveTo>
                <a:lnTo>
                  <a:pt x="3537584" y="0"/>
                </a:lnTo>
                <a:lnTo>
                  <a:pt x="3557310" y="65600"/>
                </a:lnTo>
                <a:cubicBezTo>
                  <a:pt x="3562148" y="242190"/>
                  <a:pt x="3479900" y="568762"/>
                  <a:pt x="3310567" y="689714"/>
                </a:cubicBezTo>
                <a:cubicBezTo>
                  <a:pt x="3141234" y="810666"/>
                  <a:pt x="2790472" y="704228"/>
                  <a:pt x="2541310" y="791314"/>
                </a:cubicBezTo>
                <a:cubicBezTo>
                  <a:pt x="2292148" y="878400"/>
                  <a:pt x="2040567" y="1229161"/>
                  <a:pt x="1815595" y="1212228"/>
                </a:cubicBezTo>
                <a:cubicBezTo>
                  <a:pt x="1590623" y="1195295"/>
                  <a:pt x="1450319" y="844533"/>
                  <a:pt x="1191481" y="689714"/>
                </a:cubicBezTo>
                <a:cubicBezTo>
                  <a:pt x="932643" y="534895"/>
                  <a:pt x="473024" y="508285"/>
                  <a:pt x="262567" y="283314"/>
                </a:cubicBezTo>
                <a:cubicBezTo>
                  <a:pt x="209953" y="227071"/>
                  <a:pt x="131334" y="148150"/>
                  <a:pt x="50863" y="59363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标题 2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1638300" y="258419"/>
            <a:ext cx="9906735" cy="544852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/>
                <a:sym typeface="宋体"/>
              </a:rPr>
              <a:t>锯末的加工利用方式</a:t>
            </a:r>
          </a:p>
        </p:txBody>
      </p:sp>
      <p:sp>
        <p:nvSpPr>
          <p:cNvPr id="5" name="任意多边形: 形状 4"/>
          <p:cNvSpPr/>
          <p:nvPr userDrawn="1">
            <p:custDataLst>
              <p:tags r:id="rId5"/>
            </p:custDataLst>
          </p:nvPr>
        </p:nvSpPr>
        <p:spPr>
          <a:xfrm>
            <a:off x="494107" y="2"/>
            <a:ext cx="471321" cy="171975"/>
          </a:xfrm>
          <a:custGeom>
            <a:gdLst>
              <a:gd name="connsiteX0" fmla="*/ 0 w 1023457"/>
              <a:gd name="connsiteY0" fmla="*/ 0 h 373439"/>
              <a:gd name="connsiteX1" fmla="*/ 1023457 w 1023457"/>
              <a:gd name="connsiteY1" fmla="*/ 0 h 373439"/>
              <a:gd name="connsiteX2" fmla="*/ 1010074 w 1023457"/>
              <a:gd name="connsiteY2" fmla="*/ 43113 h 373439"/>
              <a:gd name="connsiteX3" fmla="*/ 511728 w 1023457"/>
              <a:gd name="connsiteY3" fmla="*/ 373439 h 373439"/>
              <a:gd name="connsiteX4" fmla="*/ 13383 w 1023457"/>
              <a:gd name="connsiteY4" fmla="*/ 43113 h 373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3457" h="373439">
                <a:moveTo>
                  <a:pt x="0" y="0"/>
                </a:moveTo>
                <a:lnTo>
                  <a:pt x="1023457" y="0"/>
                </a:lnTo>
                <a:lnTo>
                  <a:pt x="1010074" y="43113"/>
                </a:lnTo>
                <a:cubicBezTo>
                  <a:pt x="927968" y="237232"/>
                  <a:pt x="735755" y="373439"/>
                  <a:pt x="511728" y="373439"/>
                </a:cubicBezTo>
                <a:cubicBezTo>
                  <a:pt x="287702" y="373439"/>
                  <a:pt x="95488" y="237232"/>
                  <a:pt x="13383" y="43113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任意多边形: 形状 1"/>
          <p:cNvSpPr/>
          <p:nvPr>
            <p:custDataLst>
              <p:tags r:id="rId6"/>
            </p:custDataLst>
          </p:nvPr>
        </p:nvSpPr>
        <p:spPr>
          <a:xfrm>
            <a:off x="9912424" y="5085184"/>
            <a:ext cx="2279576" cy="1778904"/>
          </a:xfrm>
          <a:custGeom>
            <a:gdLst>
              <a:gd name="connsiteX0" fmla="*/ 4423897 w 4423897"/>
              <a:gd name="connsiteY0" fmla="*/ 0 h 3118878"/>
              <a:gd name="connsiteX1" fmla="*/ 4423897 w 4423897"/>
              <a:gd name="connsiteY1" fmla="*/ 3118878 h 3118878"/>
              <a:gd name="connsiteX2" fmla="*/ 69222 w 4423897"/>
              <a:gd name="connsiteY2" fmla="*/ 3118878 h 3118878"/>
              <a:gd name="connsiteX3" fmla="*/ 46933 w 4423897"/>
              <a:gd name="connsiteY3" fmla="*/ 3091340 h 3118878"/>
              <a:gd name="connsiteX4" fmla="*/ 11555 w 4423897"/>
              <a:gd name="connsiteY4" fmla="*/ 2905375 h 3118878"/>
              <a:gd name="connsiteX5" fmla="*/ 476011 w 4423897"/>
              <a:gd name="connsiteY5" fmla="*/ 2310289 h 3118878"/>
              <a:gd name="connsiteX6" fmla="*/ 2420926 w 4423897"/>
              <a:gd name="connsiteY6" fmla="*/ 2063546 h 3118878"/>
              <a:gd name="connsiteX7" fmla="*/ 3480468 w 4423897"/>
              <a:gd name="connsiteY7" fmla="*/ 263775 h 3118878"/>
              <a:gd name="connsiteX8" fmla="*/ 4384890 w 4423897"/>
              <a:gd name="connsiteY8" fmla="*/ 704 h 3118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23897" h="3118878">
                <a:moveTo>
                  <a:pt x="4423897" y="0"/>
                </a:moveTo>
                <a:lnTo>
                  <a:pt x="4423897" y="3118878"/>
                </a:lnTo>
                <a:lnTo>
                  <a:pt x="69222" y="3118878"/>
                </a:lnTo>
                <a:lnTo>
                  <a:pt x="46933" y="3091340"/>
                </a:lnTo>
                <a:cubicBezTo>
                  <a:pt x="10345" y="3040842"/>
                  <a:pt x="-16265" y="2981575"/>
                  <a:pt x="11555" y="2905375"/>
                </a:cubicBezTo>
                <a:cubicBezTo>
                  <a:pt x="67193" y="2752975"/>
                  <a:pt x="74449" y="2450594"/>
                  <a:pt x="476011" y="2310289"/>
                </a:cubicBezTo>
                <a:cubicBezTo>
                  <a:pt x="877573" y="2169984"/>
                  <a:pt x="1920183" y="2404632"/>
                  <a:pt x="2420926" y="2063546"/>
                </a:cubicBezTo>
                <a:cubicBezTo>
                  <a:pt x="2921669" y="1722460"/>
                  <a:pt x="3013592" y="592765"/>
                  <a:pt x="3480468" y="263775"/>
                </a:cubicBezTo>
                <a:cubicBezTo>
                  <a:pt x="3713906" y="99280"/>
                  <a:pt x="4054992" y="20661"/>
                  <a:pt x="4384890" y="704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New shape"/>
          <p:cNvSpPr/>
          <p:nvPr>
            <p:custDataLst>
              <p:tags r:id="rId7"/>
            </p:custDataLst>
          </p:nvPr>
        </p:nvSpPr>
        <p:spPr>
          <a:xfrm>
            <a:off x="7467600" y="2197100"/>
            <a:ext cx="635000" cy="63500"/>
          </a:xfrm>
          <a:prstGeom prst="rect">
            <a:avLst/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New picture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17600" y="1854200"/>
            <a:ext cx="6134100" cy="38354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8" name="New shape"/>
          <p:cNvSpPr/>
          <p:nvPr>
            <p:custDataLst>
              <p:tags r:id="rId10"/>
            </p:custDataLst>
          </p:nvPr>
        </p:nvSpPr>
        <p:spPr>
          <a:xfrm>
            <a:off x="7467600" y="1841500"/>
            <a:ext cx="360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2.4 制作生物肥料</a:t>
            </a:r>
          </a:p>
        </p:txBody>
      </p:sp>
      <p:sp>
        <p:nvSpPr>
          <p:cNvPr id="9" name="New shape"/>
          <p:cNvSpPr/>
          <p:nvPr>
            <p:custDataLst>
              <p:tags r:id="rId11"/>
            </p:custDataLst>
          </p:nvPr>
        </p:nvSpPr>
        <p:spPr>
          <a:xfrm>
            <a:off x="7467600" y="2286000"/>
            <a:ext cx="3606800" cy="34290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锯末富含有机物质和营养元素，经过适当处理可以成为一种优质的有机肥料。将锯末与适量的氮、磷、钾等营养元素混合后进行发酵处理，可以使其成为一种具有改良土壤作用的生物肥料。这种肥料对提高农作物的产量和品质具有积极作用，同时也有助于改善土壤环境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8" grpId="2"/>
      <p:bldP spid="9" grpId="3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1" y="1"/>
            <a:ext cx="1638300" cy="558526"/>
          </a:xfrm>
          <a:custGeom>
            <a:gdLst>
              <a:gd name="connsiteX0" fmla="*/ 0 w 3557511"/>
              <a:gd name="connsiteY0" fmla="*/ 0 h 1212820"/>
              <a:gd name="connsiteX1" fmla="*/ 3537584 w 3557511"/>
              <a:gd name="connsiteY1" fmla="*/ 0 h 1212820"/>
              <a:gd name="connsiteX2" fmla="*/ 3557310 w 3557511"/>
              <a:gd name="connsiteY2" fmla="*/ 65600 h 1212820"/>
              <a:gd name="connsiteX3" fmla="*/ 3310567 w 3557511"/>
              <a:gd name="connsiteY3" fmla="*/ 689714 h 1212820"/>
              <a:gd name="connsiteX4" fmla="*/ 2541310 w 3557511"/>
              <a:gd name="connsiteY4" fmla="*/ 791314 h 1212820"/>
              <a:gd name="connsiteX5" fmla="*/ 1815595 w 3557511"/>
              <a:gd name="connsiteY5" fmla="*/ 1212228 h 1212820"/>
              <a:gd name="connsiteX6" fmla="*/ 1191481 w 3557511"/>
              <a:gd name="connsiteY6" fmla="*/ 689714 h 1212820"/>
              <a:gd name="connsiteX7" fmla="*/ 262567 w 3557511"/>
              <a:gd name="connsiteY7" fmla="*/ 283314 h 1212820"/>
              <a:gd name="connsiteX8" fmla="*/ 50863 w 3557511"/>
              <a:gd name="connsiteY8" fmla="*/ 59363 h 12128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7511" h="1212820">
                <a:moveTo>
                  <a:pt x="0" y="0"/>
                </a:moveTo>
                <a:lnTo>
                  <a:pt x="3537584" y="0"/>
                </a:lnTo>
                <a:lnTo>
                  <a:pt x="3557310" y="65600"/>
                </a:lnTo>
                <a:cubicBezTo>
                  <a:pt x="3562148" y="242190"/>
                  <a:pt x="3479900" y="568762"/>
                  <a:pt x="3310567" y="689714"/>
                </a:cubicBezTo>
                <a:cubicBezTo>
                  <a:pt x="3141234" y="810666"/>
                  <a:pt x="2790472" y="704228"/>
                  <a:pt x="2541310" y="791314"/>
                </a:cubicBezTo>
                <a:cubicBezTo>
                  <a:pt x="2292148" y="878400"/>
                  <a:pt x="2040567" y="1229161"/>
                  <a:pt x="1815595" y="1212228"/>
                </a:cubicBezTo>
                <a:cubicBezTo>
                  <a:pt x="1590623" y="1195295"/>
                  <a:pt x="1450319" y="844533"/>
                  <a:pt x="1191481" y="689714"/>
                </a:cubicBezTo>
                <a:cubicBezTo>
                  <a:pt x="932643" y="534895"/>
                  <a:pt x="473024" y="508285"/>
                  <a:pt x="262567" y="283314"/>
                </a:cubicBezTo>
                <a:cubicBezTo>
                  <a:pt x="209953" y="227071"/>
                  <a:pt x="131334" y="148150"/>
                  <a:pt x="50863" y="59363"/>
                </a:cubicBezTo>
                <a:close/>
              </a:path>
            </a:pathLst>
          </a:cu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标题 2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1638300" y="258419"/>
            <a:ext cx="9906735" cy="544852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宋体"/>
                <a:sym typeface="宋体"/>
              </a:rPr>
              <a:t>锯末的加工利用方式</a:t>
            </a:r>
          </a:p>
        </p:txBody>
      </p:sp>
      <p:sp>
        <p:nvSpPr>
          <p:cNvPr id="5" name="任意多边形: 形状 4"/>
          <p:cNvSpPr/>
          <p:nvPr userDrawn="1">
            <p:custDataLst>
              <p:tags r:id="rId5"/>
            </p:custDataLst>
          </p:nvPr>
        </p:nvSpPr>
        <p:spPr>
          <a:xfrm>
            <a:off x="494107" y="2"/>
            <a:ext cx="471321" cy="171975"/>
          </a:xfrm>
          <a:custGeom>
            <a:gdLst>
              <a:gd name="connsiteX0" fmla="*/ 0 w 1023457"/>
              <a:gd name="connsiteY0" fmla="*/ 0 h 373439"/>
              <a:gd name="connsiteX1" fmla="*/ 1023457 w 1023457"/>
              <a:gd name="connsiteY1" fmla="*/ 0 h 373439"/>
              <a:gd name="connsiteX2" fmla="*/ 1010074 w 1023457"/>
              <a:gd name="connsiteY2" fmla="*/ 43113 h 373439"/>
              <a:gd name="connsiteX3" fmla="*/ 511728 w 1023457"/>
              <a:gd name="connsiteY3" fmla="*/ 373439 h 373439"/>
              <a:gd name="connsiteX4" fmla="*/ 13383 w 1023457"/>
              <a:gd name="connsiteY4" fmla="*/ 43113 h 373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3457" h="373439">
                <a:moveTo>
                  <a:pt x="0" y="0"/>
                </a:moveTo>
                <a:lnTo>
                  <a:pt x="1023457" y="0"/>
                </a:lnTo>
                <a:lnTo>
                  <a:pt x="1010074" y="43113"/>
                </a:lnTo>
                <a:cubicBezTo>
                  <a:pt x="927968" y="237232"/>
                  <a:pt x="735755" y="373439"/>
                  <a:pt x="511728" y="373439"/>
                </a:cubicBezTo>
                <a:cubicBezTo>
                  <a:pt x="287702" y="373439"/>
                  <a:pt x="95488" y="237232"/>
                  <a:pt x="13383" y="43113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任意多边形: 形状 1"/>
          <p:cNvSpPr/>
          <p:nvPr>
            <p:custDataLst>
              <p:tags r:id="rId6"/>
            </p:custDataLst>
          </p:nvPr>
        </p:nvSpPr>
        <p:spPr>
          <a:xfrm>
            <a:off x="9912424" y="5085184"/>
            <a:ext cx="2279576" cy="1778904"/>
          </a:xfrm>
          <a:custGeom>
            <a:gdLst>
              <a:gd name="connsiteX0" fmla="*/ 4423897 w 4423897"/>
              <a:gd name="connsiteY0" fmla="*/ 0 h 3118878"/>
              <a:gd name="connsiteX1" fmla="*/ 4423897 w 4423897"/>
              <a:gd name="connsiteY1" fmla="*/ 3118878 h 3118878"/>
              <a:gd name="connsiteX2" fmla="*/ 69222 w 4423897"/>
              <a:gd name="connsiteY2" fmla="*/ 3118878 h 3118878"/>
              <a:gd name="connsiteX3" fmla="*/ 46933 w 4423897"/>
              <a:gd name="connsiteY3" fmla="*/ 3091340 h 3118878"/>
              <a:gd name="connsiteX4" fmla="*/ 11555 w 4423897"/>
              <a:gd name="connsiteY4" fmla="*/ 2905375 h 3118878"/>
              <a:gd name="connsiteX5" fmla="*/ 476011 w 4423897"/>
              <a:gd name="connsiteY5" fmla="*/ 2310289 h 3118878"/>
              <a:gd name="connsiteX6" fmla="*/ 2420926 w 4423897"/>
              <a:gd name="connsiteY6" fmla="*/ 2063546 h 3118878"/>
              <a:gd name="connsiteX7" fmla="*/ 3480468 w 4423897"/>
              <a:gd name="connsiteY7" fmla="*/ 263775 h 3118878"/>
              <a:gd name="connsiteX8" fmla="*/ 4384890 w 4423897"/>
              <a:gd name="connsiteY8" fmla="*/ 704 h 31188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23897" h="3118878">
                <a:moveTo>
                  <a:pt x="4423897" y="0"/>
                </a:moveTo>
                <a:lnTo>
                  <a:pt x="4423897" y="3118878"/>
                </a:lnTo>
                <a:lnTo>
                  <a:pt x="69222" y="3118878"/>
                </a:lnTo>
                <a:lnTo>
                  <a:pt x="46933" y="3091340"/>
                </a:lnTo>
                <a:cubicBezTo>
                  <a:pt x="10345" y="3040842"/>
                  <a:pt x="-16265" y="2981575"/>
                  <a:pt x="11555" y="2905375"/>
                </a:cubicBezTo>
                <a:cubicBezTo>
                  <a:pt x="67193" y="2752975"/>
                  <a:pt x="74449" y="2450594"/>
                  <a:pt x="476011" y="2310289"/>
                </a:cubicBezTo>
                <a:cubicBezTo>
                  <a:pt x="877573" y="2169984"/>
                  <a:pt x="1920183" y="2404632"/>
                  <a:pt x="2420926" y="2063546"/>
                </a:cubicBezTo>
                <a:cubicBezTo>
                  <a:pt x="2921669" y="1722460"/>
                  <a:pt x="3013592" y="592765"/>
                  <a:pt x="3480468" y="263775"/>
                </a:cubicBezTo>
                <a:cubicBezTo>
                  <a:pt x="3713906" y="99280"/>
                  <a:pt x="4054992" y="20661"/>
                  <a:pt x="4384890" y="704"/>
                </a:cubicBezTo>
                <a:close/>
              </a:path>
            </a:pathLst>
          </a:custGeom>
          <a:solidFill>
            <a:srgbClr val="FADE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New shape"/>
          <p:cNvSpPr/>
          <p:nvPr>
            <p:custDataLst>
              <p:tags r:id="rId7"/>
            </p:custDataLst>
          </p:nvPr>
        </p:nvSpPr>
        <p:spPr>
          <a:xfrm>
            <a:off x="1117600" y="3225800"/>
            <a:ext cx="635000" cy="63500"/>
          </a:xfrm>
          <a:prstGeom prst="rect">
            <a:avLst/>
          </a:prstGeom>
          <a:solidFill>
            <a:srgbClr val="B6DB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New shape"/>
          <p:cNvSpPr/>
          <p:nvPr>
            <p:custDataLst>
              <p:tags r:id="rId8"/>
            </p:custDataLst>
          </p:nvPr>
        </p:nvSpPr>
        <p:spPr>
          <a:xfrm>
            <a:off x="1117600" y="2870200"/>
            <a:ext cx="995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2.5 用于吸附剂和过滤介质</a:t>
            </a:r>
          </a:p>
        </p:txBody>
      </p:sp>
      <p:sp>
        <p:nvSpPr>
          <p:cNvPr id="8" name="New shape"/>
          <p:cNvSpPr/>
          <p:nvPr>
            <p:custDataLst>
              <p:tags r:id="rId9"/>
            </p:custDataLst>
          </p:nvPr>
        </p:nvSpPr>
        <p:spPr>
          <a:xfrm>
            <a:off x="1117600" y="3314700"/>
            <a:ext cx="9956800" cy="13716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由于锯末具有较好的吸附性和过滤性，因此可以将其用于吸附剂和过滤介质的制备。例如，将锯末与活性炭混合后进行烧结处理，可以制备出一种具有优异吸附性能的活性炭吸附剂。这种吸附剂可用于空气净化、水处理等领域。此外，锯末还可以作为过滤介质的原料之一，用于制备各种过滤器、滤芯等产品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8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7" name="文本框 116"/>
          <p:cNvSpPr txBox="1"/>
          <p:nvPr>
            <p:custDataLst>
              <p:tags r:id="rId3"/>
            </p:custDataLst>
          </p:nvPr>
        </p:nvSpPr>
        <p:spPr>
          <a:xfrm>
            <a:off x="3611987" y="2329503"/>
            <a:ext cx="4945764" cy="82378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4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  <a:latin typeface="宋体"/>
                <a:ea typeface="思源宋体 CN Heavy" panose="02020900000000000000" pitchFamily="18" charset="-122"/>
                <a:sym typeface="宋体"/>
              </a:rPr>
              <a:t>PART.3</a:t>
            </a:r>
          </a:p>
        </p:txBody>
      </p:sp>
      <p:sp>
        <p:nvSpPr>
          <p:cNvPr id="118" name="文本框 117"/>
          <p:cNvSpPr txBox="1"/>
          <p:nvPr>
            <p:custDataLst>
              <p:tags r:id="rId4"/>
            </p:custDataLst>
          </p:nvPr>
        </p:nvSpPr>
        <p:spPr>
          <a:xfrm>
            <a:off x="2609038" y="3406108"/>
            <a:ext cx="6703478" cy="1107996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alt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思源宋体 CN Heavy" panose="02020900000000000000" pitchFamily="18" charset="-122"/>
                <a:sym typeface="宋体"/>
              </a:rPr>
              <a:t>锯末加工利用的发展趋势</a:t>
            </a:r>
          </a:p>
        </p:txBody>
      </p:sp>
      <p:grpSp>
        <p:nvGrpSpPr>
          <p:cNvPr id="210" name="组合 209"/>
          <p:cNvGrpSpPr/>
          <p:nvPr>
            <p:custDataLst>
              <p:tags r:id="rId5"/>
            </p:custDataLst>
          </p:nvPr>
        </p:nvGrpSpPr>
        <p:grpSpPr>
          <a:xfrm>
            <a:off x="-1" y="-22058"/>
            <a:ext cx="12192001" cy="6903682"/>
            <a:chOff x="-1" y="-22058"/>
            <a:chExt cx="12192001" cy="6903682"/>
          </a:xfrm>
        </p:grpSpPr>
        <p:grpSp>
          <p:nvGrpSpPr>
            <p:cNvPr id="2" name="组合 1"/>
            <p:cNvGrpSpPr/>
            <p:nvPr>
              <p:custDataLst>
                <p:tags r:id="rId6"/>
              </p:custDataLst>
            </p:nvPr>
          </p:nvGrpSpPr>
          <p:grpSpPr>
            <a:xfrm>
              <a:off x="-1" y="-22058"/>
              <a:ext cx="7315480" cy="3884931"/>
              <a:chOff x="0" y="-22057"/>
              <a:chExt cx="5675288" cy="3013897"/>
            </a:xfrm>
          </p:grpSpPr>
          <p:sp>
            <p:nvSpPr>
              <p:cNvPr id="3" name="任意多边形: 形状 2"/>
              <p:cNvSpPr/>
              <p:nvPr>
                <p:custDataLst>
                  <p:tags r:id="rId7"/>
                </p:custDataLst>
              </p:nvPr>
            </p:nvSpPr>
            <p:spPr>
              <a:xfrm>
                <a:off x="1" y="-22057"/>
                <a:ext cx="3557737" cy="1809824"/>
              </a:xfrm>
              <a:custGeom>
                <a:gdLst>
                  <a:gd name="connsiteX0" fmla="*/ 0 w 3557737"/>
                  <a:gd name="connsiteY0" fmla="*/ 0 h 1809824"/>
                  <a:gd name="connsiteX1" fmla="*/ 3557737 w 3557737"/>
                  <a:gd name="connsiteY1" fmla="*/ 0 h 1809824"/>
                  <a:gd name="connsiteX2" fmla="*/ 3529580 w 3557737"/>
                  <a:gd name="connsiteY2" fmla="*/ 29541 h 1809824"/>
                  <a:gd name="connsiteX3" fmla="*/ 2409371 w 3557737"/>
                  <a:gd name="connsiteY3" fmla="*/ 1067086 h 1809824"/>
                  <a:gd name="connsiteX4" fmla="*/ 1553029 w 3557737"/>
                  <a:gd name="connsiteY4" fmla="*/ 1038057 h 1809824"/>
                  <a:gd name="connsiteX5" fmla="*/ 595086 w 3557737"/>
                  <a:gd name="connsiteY5" fmla="*/ 1807314 h 1809824"/>
                  <a:gd name="connsiteX6" fmla="*/ 75888 w 3557737"/>
                  <a:gd name="connsiteY6" fmla="*/ 1683022 h 1809824"/>
                  <a:gd name="connsiteX7" fmla="*/ 0 w 3557737"/>
                  <a:gd name="connsiteY7" fmla="*/ 1647555 h 18098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557737" h="1809824">
                    <a:moveTo>
                      <a:pt x="0" y="0"/>
                    </a:moveTo>
                    <a:lnTo>
                      <a:pt x="3557737" y="0"/>
                    </a:lnTo>
                    <a:lnTo>
                      <a:pt x="3529580" y="29541"/>
                    </a:lnTo>
                    <a:cubicBezTo>
                      <a:pt x="3189514" y="386275"/>
                      <a:pt x="2690585" y="905615"/>
                      <a:pt x="2409371" y="1067086"/>
                    </a:cubicBezTo>
                    <a:cubicBezTo>
                      <a:pt x="2034419" y="1282381"/>
                      <a:pt x="1855410" y="914686"/>
                      <a:pt x="1553029" y="1038057"/>
                    </a:cubicBezTo>
                    <a:cubicBezTo>
                      <a:pt x="1250648" y="1161428"/>
                      <a:pt x="972457" y="1766190"/>
                      <a:pt x="595086" y="1807314"/>
                    </a:cubicBezTo>
                    <a:cubicBezTo>
                      <a:pt x="453572" y="1822736"/>
                      <a:pt x="266474" y="1765359"/>
                      <a:pt x="75888" y="1683022"/>
                    </a:cubicBezTo>
                    <a:lnTo>
                      <a:pt x="0" y="1647555"/>
                    </a:lnTo>
                    <a:close/>
                  </a:path>
                </a:pathLst>
              </a:custGeom>
              <a:solidFill>
                <a:srgbClr val="C9CDE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" name="任意多边形: 形状 3"/>
              <p:cNvSpPr/>
              <p:nvPr>
                <p:custDataLst>
                  <p:tags r:id="rId8"/>
                </p:custDataLst>
              </p:nvPr>
            </p:nvSpPr>
            <p:spPr>
              <a:xfrm>
                <a:off x="2117777" y="-22057"/>
                <a:ext cx="3557511" cy="1212820"/>
              </a:xfrm>
              <a:custGeom>
                <a:gdLst>
                  <a:gd name="connsiteX0" fmla="*/ 0 w 3557511"/>
                  <a:gd name="connsiteY0" fmla="*/ 0 h 1212820"/>
                  <a:gd name="connsiteX1" fmla="*/ 3537584 w 3557511"/>
                  <a:gd name="connsiteY1" fmla="*/ 0 h 1212820"/>
                  <a:gd name="connsiteX2" fmla="*/ 3557310 w 3557511"/>
                  <a:gd name="connsiteY2" fmla="*/ 65600 h 1212820"/>
                  <a:gd name="connsiteX3" fmla="*/ 3310567 w 3557511"/>
                  <a:gd name="connsiteY3" fmla="*/ 689714 h 1212820"/>
                  <a:gd name="connsiteX4" fmla="*/ 2541310 w 3557511"/>
                  <a:gd name="connsiteY4" fmla="*/ 791314 h 1212820"/>
                  <a:gd name="connsiteX5" fmla="*/ 1815595 w 3557511"/>
                  <a:gd name="connsiteY5" fmla="*/ 1212228 h 1212820"/>
                  <a:gd name="connsiteX6" fmla="*/ 1191481 w 3557511"/>
                  <a:gd name="connsiteY6" fmla="*/ 689714 h 1212820"/>
                  <a:gd name="connsiteX7" fmla="*/ 262567 w 3557511"/>
                  <a:gd name="connsiteY7" fmla="*/ 283314 h 1212820"/>
                  <a:gd name="connsiteX8" fmla="*/ 50863 w 3557511"/>
                  <a:gd name="connsiteY8" fmla="*/ 59363 h 12128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557511" h="1212820">
                    <a:moveTo>
                      <a:pt x="0" y="0"/>
                    </a:moveTo>
                    <a:lnTo>
                      <a:pt x="3537584" y="0"/>
                    </a:lnTo>
                    <a:lnTo>
                      <a:pt x="3557310" y="65600"/>
                    </a:lnTo>
                    <a:cubicBezTo>
                      <a:pt x="3562148" y="242190"/>
                      <a:pt x="3479900" y="568762"/>
                      <a:pt x="3310567" y="689714"/>
                    </a:cubicBezTo>
                    <a:cubicBezTo>
                      <a:pt x="3141234" y="810666"/>
                      <a:pt x="2790472" y="704228"/>
                      <a:pt x="2541310" y="791314"/>
                    </a:cubicBezTo>
                    <a:cubicBezTo>
                      <a:pt x="2292148" y="878400"/>
                      <a:pt x="2040567" y="1229161"/>
                      <a:pt x="1815595" y="1212228"/>
                    </a:cubicBezTo>
                    <a:cubicBezTo>
                      <a:pt x="1590623" y="1195295"/>
                      <a:pt x="1450319" y="844533"/>
                      <a:pt x="1191481" y="689714"/>
                    </a:cubicBezTo>
                    <a:cubicBezTo>
                      <a:pt x="932643" y="534895"/>
                      <a:pt x="473024" y="508285"/>
                      <a:pt x="262567" y="283314"/>
                    </a:cubicBezTo>
                    <a:cubicBezTo>
                      <a:pt x="209953" y="227071"/>
                      <a:pt x="131334" y="148150"/>
                      <a:pt x="50863" y="59363"/>
                    </a:cubicBezTo>
                    <a:close/>
                  </a:path>
                </a:pathLst>
              </a:cu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5" name="椭圆 4"/>
              <p:cNvSpPr/>
              <p:nvPr>
                <p:custDataLst>
                  <p:tags r:id="rId9"/>
                </p:custDataLst>
              </p:nvPr>
            </p:nvSpPr>
            <p:spPr>
              <a:xfrm>
                <a:off x="2512777" y="1285758"/>
                <a:ext cx="493687" cy="493687"/>
              </a:xfrm>
              <a:prstGeom prst="ellipse">
                <a:avLst/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7" name="任意多边形: 形状 6"/>
              <p:cNvSpPr/>
              <p:nvPr>
                <p:custDataLst>
                  <p:tags r:id="rId10"/>
                </p:custDataLst>
              </p:nvPr>
            </p:nvSpPr>
            <p:spPr>
              <a:xfrm>
                <a:off x="2759621" y="-22056"/>
                <a:ext cx="1023457" cy="373439"/>
              </a:xfrm>
              <a:custGeom>
                <a:gdLst>
                  <a:gd name="connsiteX0" fmla="*/ 0 w 1023457"/>
                  <a:gd name="connsiteY0" fmla="*/ 0 h 373439"/>
                  <a:gd name="connsiteX1" fmla="*/ 1023457 w 1023457"/>
                  <a:gd name="connsiteY1" fmla="*/ 0 h 373439"/>
                  <a:gd name="connsiteX2" fmla="*/ 1010074 w 1023457"/>
                  <a:gd name="connsiteY2" fmla="*/ 43113 h 373439"/>
                  <a:gd name="connsiteX3" fmla="*/ 511728 w 1023457"/>
                  <a:gd name="connsiteY3" fmla="*/ 373439 h 373439"/>
                  <a:gd name="connsiteX4" fmla="*/ 13383 w 1023457"/>
                  <a:gd name="connsiteY4" fmla="*/ 43113 h 37343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3457" h="373439">
                    <a:moveTo>
                      <a:pt x="0" y="0"/>
                    </a:moveTo>
                    <a:lnTo>
                      <a:pt x="1023457" y="0"/>
                    </a:lnTo>
                    <a:lnTo>
                      <a:pt x="1010074" y="43113"/>
                    </a:lnTo>
                    <a:cubicBezTo>
                      <a:pt x="927968" y="237232"/>
                      <a:pt x="735755" y="373439"/>
                      <a:pt x="511728" y="373439"/>
                    </a:cubicBezTo>
                    <a:cubicBezTo>
                      <a:pt x="287702" y="373439"/>
                      <a:pt x="95488" y="237232"/>
                      <a:pt x="13383" y="43113"/>
                    </a:cubicBez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8" name="加号 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64213" y="2598057"/>
                <a:ext cx="393783" cy="393783"/>
              </a:xfrm>
              <a:prstGeom prst="mathPlus">
                <a:avLst/>
              </a:pr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9" name="圆: 空心 8"/>
              <p:cNvSpPr/>
              <p:nvPr>
                <p:custDataLst>
                  <p:tags r:id="rId12"/>
                </p:custDataLst>
              </p:nvPr>
            </p:nvSpPr>
            <p:spPr>
              <a:xfrm>
                <a:off x="849755" y="512934"/>
                <a:ext cx="308241" cy="308241"/>
              </a:xfrm>
              <a:prstGeom prst="donut">
                <a:avLst>
                  <a:gd name="adj" fmla="val 9431"/>
                </a:avLst>
              </a:pr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0" name="椭圆 9"/>
              <p:cNvSpPr/>
              <p:nvPr>
                <p:custDataLst>
                  <p:tags r:id="rId13"/>
                </p:custDataLst>
              </p:nvPr>
            </p:nvSpPr>
            <p:spPr>
              <a:xfrm>
                <a:off x="2031104" y="351382"/>
                <a:ext cx="119026" cy="11902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" name="任意多边形: 形状 10"/>
              <p:cNvSpPr/>
              <p:nvPr>
                <p:custDataLst>
                  <p:tags r:id="rId14"/>
                </p:custDataLst>
              </p:nvPr>
            </p:nvSpPr>
            <p:spPr>
              <a:xfrm>
                <a:off x="0" y="383006"/>
                <a:ext cx="594014" cy="2215051"/>
              </a:xfrm>
              <a:custGeom>
                <a:gdLst>
                  <a:gd name="connsiteX0" fmla="*/ 0 w 926410"/>
                  <a:gd name="connsiteY0" fmla="*/ 0 h 3454545"/>
                  <a:gd name="connsiteX1" fmla="*/ 38024 w 926410"/>
                  <a:gd name="connsiteY1" fmla="*/ 29881 h 3454545"/>
                  <a:gd name="connsiteX2" fmla="*/ 351615 w 926410"/>
                  <a:gd name="connsiteY2" fmla="*/ 295538 h 3454545"/>
                  <a:gd name="connsiteX3" fmla="*/ 924022 w 926410"/>
                  <a:gd name="connsiteY3" fmla="*/ 865224 h 3454545"/>
                  <a:gd name="connsiteX4" fmla="*/ 561165 w 926410"/>
                  <a:gd name="connsiteY4" fmla="*/ 1895738 h 3454545"/>
                  <a:gd name="connsiteX5" fmla="*/ 691794 w 926410"/>
                  <a:gd name="connsiteY5" fmla="*/ 2723053 h 3454545"/>
                  <a:gd name="connsiteX6" fmla="*/ 6192 w 926410"/>
                  <a:gd name="connsiteY6" fmla="*/ 3449433 h 3454545"/>
                  <a:gd name="connsiteX7" fmla="*/ 0 w 926410"/>
                  <a:gd name="connsiteY7" fmla="*/ 3454545 h 345454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26410" h="3454545">
                    <a:moveTo>
                      <a:pt x="0" y="0"/>
                    </a:moveTo>
                    <a:lnTo>
                      <a:pt x="38024" y="29881"/>
                    </a:lnTo>
                    <a:cubicBezTo>
                      <a:pt x="153744" y="129205"/>
                      <a:pt x="268626" y="246241"/>
                      <a:pt x="351615" y="295538"/>
                    </a:cubicBezTo>
                    <a:cubicBezTo>
                      <a:pt x="572920" y="426998"/>
                      <a:pt x="889097" y="598524"/>
                      <a:pt x="924022" y="865224"/>
                    </a:cubicBezTo>
                    <a:cubicBezTo>
                      <a:pt x="958947" y="1131924"/>
                      <a:pt x="599870" y="1586100"/>
                      <a:pt x="561165" y="1895738"/>
                    </a:cubicBezTo>
                    <a:cubicBezTo>
                      <a:pt x="522460" y="2205376"/>
                      <a:pt x="795813" y="2454539"/>
                      <a:pt x="691794" y="2723053"/>
                    </a:cubicBezTo>
                    <a:cubicBezTo>
                      <a:pt x="600777" y="2958003"/>
                      <a:pt x="200463" y="3289261"/>
                      <a:pt x="6192" y="3449433"/>
                    </a:cubicBezTo>
                    <a:lnTo>
                      <a:pt x="0" y="3454545"/>
                    </a:ln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sp>
          <p:nvSpPr>
            <p:cNvPr id="108" name="任意多边形: 形状 107"/>
            <p:cNvSpPr/>
            <p:nvPr>
              <p:custDataLst>
                <p:tags r:id="rId15"/>
              </p:custDataLst>
            </p:nvPr>
          </p:nvSpPr>
          <p:spPr>
            <a:xfrm rot="16200000">
              <a:off x="-788658" y="4459785"/>
              <a:ext cx="3210496" cy="1633182"/>
            </a:xfrm>
            <a:custGeom>
              <a:gdLst>
                <a:gd name="connsiteX0" fmla="*/ 0 w 3557737"/>
                <a:gd name="connsiteY0" fmla="*/ 0 h 1809824"/>
                <a:gd name="connsiteX1" fmla="*/ 3557737 w 3557737"/>
                <a:gd name="connsiteY1" fmla="*/ 0 h 1809824"/>
                <a:gd name="connsiteX2" fmla="*/ 3529580 w 3557737"/>
                <a:gd name="connsiteY2" fmla="*/ 29541 h 1809824"/>
                <a:gd name="connsiteX3" fmla="*/ 2409371 w 3557737"/>
                <a:gd name="connsiteY3" fmla="*/ 1067086 h 1809824"/>
                <a:gd name="connsiteX4" fmla="*/ 1553029 w 3557737"/>
                <a:gd name="connsiteY4" fmla="*/ 1038057 h 1809824"/>
                <a:gd name="connsiteX5" fmla="*/ 595086 w 3557737"/>
                <a:gd name="connsiteY5" fmla="*/ 1807314 h 1809824"/>
                <a:gd name="connsiteX6" fmla="*/ 75888 w 3557737"/>
                <a:gd name="connsiteY6" fmla="*/ 1683022 h 1809824"/>
                <a:gd name="connsiteX7" fmla="*/ 0 w 3557737"/>
                <a:gd name="connsiteY7" fmla="*/ 1647555 h 1809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57737" h="1809824">
                  <a:moveTo>
                    <a:pt x="0" y="0"/>
                  </a:moveTo>
                  <a:lnTo>
                    <a:pt x="3557737" y="0"/>
                  </a:lnTo>
                  <a:lnTo>
                    <a:pt x="3529580" y="29541"/>
                  </a:lnTo>
                  <a:cubicBezTo>
                    <a:pt x="3189514" y="386275"/>
                    <a:pt x="2690585" y="905615"/>
                    <a:pt x="2409371" y="1067086"/>
                  </a:cubicBezTo>
                  <a:cubicBezTo>
                    <a:pt x="2034419" y="1282381"/>
                    <a:pt x="1855410" y="914686"/>
                    <a:pt x="1553029" y="1038057"/>
                  </a:cubicBezTo>
                  <a:cubicBezTo>
                    <a:pt x="1250648" y="1161428"/>
                    <a:pt x="972457" y="1766190"/>
                    <a:pt x="595086" y="1807314"/>
                  </a:cubicBezTo>
                  <a:cubicBezTo>
                    <a:pt x="453572" y="1822736"/>
                    <a:pt x="266474" y="1765359"/>
                    <a:pt x="75888" y="1683022"/>
                  </a:cubicBezTo>
                  <a:lnTo>
                    <a:pt x="0" y="1647555"/>
                  </a:lnTo>
                  <a:close/>
                </a:path>
              </a:pathLst>
            </a:custGeom>
            <a:solidFill>
              <a:srgbClr val="B6DB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109" name="组合 108"/>
            <p:cNvGrpSpPr/>
            <p:nvPr>
              <p:custDataLst>
                <p:tags r:id="rId16"/>
              </p:custDataLst>
            </p:nvPr>
          </p:nvGrpSpPr>
          <p:grpSpPr>
            <a:xfrm>
              <a:off x="7693680" y="4646849"/>
              <a:ext cx="4498320" cy="2217239"/>
              <a:chOff x="5864440" y="3745211"/>
              <a:chExt cx="6327560" cy="3118878"/>
            </a:xfrm>
          </p:grpSpPr>
          <p:sp>
            <p:nvSpPr>
              <p:cNvPr id="110" name="任意多边形: 形状 109"/>
              <p:cNvSpPr/>
              <p:nvPr>
                <p:custDataLst>
                  <p:tags r:id="rId17"/>
                </p:custDataLst>
              </p:nvPr>
            </p:nvSpPr>
            <p:spPr>
              <a:xfrm>
                <a:off x="7768103" y="3745211"/>
                <a:ext cx="4423897" cy="3118878"/>
              </a:xfrm>
              <a:custGeom>
                <a:gdLst>
                  <a:gd name="connsiteX0" fmla="*/ 4423897 w 4423897"/>
                  <a:gd name="connsiteY0" fmla="*/ 0 h 3118878"/>
                  <a:gd name="connsiteX1" fmla="*/ 4423897 w 4423897"/>
                  <a:gd name="connsiteY1" fmla="*/ 3118878 h 3118878"/>
                  <a:gd name="connsiteX2" fmla="*/ 69222 w 4423897"/>
                  <a:gd name="connsiteY2" fmla="*/ 3118878 h 3118878"/>
                  <a:gd name="connsiteX3" fmla="*/ 46933 w 4423897"/>
                  <a:gd name="connsiteY3" fmla="*/ 3091340 h 3118878"/>
                  <a:gd name="connsiteX4" fmla="*/ 11555 w 4423897"/>
                  <a:gd name="connsiteY4" fmla="*/ 2905375 h 3118878"/>
                  <a:gd name="connsiteX5" fmla="*/ 476011 w 4423897"/>
                  <a:gd name="connsiteY5" fmla="*/ 2310289 h 3118878"/>
                  <a:gd name="connsiteX6" fmla="*/ 2420926 w 4423897"/>
                  <a:gd name="connsiteY6" fmla="*/ 2063546 h 3118878"/>
                  <a:gd name="connsiteX7" fmla="*/ 3480468 w 4423897"/>
                  <a:gd name="connsiteY7" fmla="*/ 263775 h 3118878"/>
                  <a:gd name="connsiteX8" fmla="*/ 4384890 w 4423897"/>
                  <a:gd name="connsiteY8" fmla="*/ 704 h 311887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4423897" h="3118878">
                    <a:moveTo>
                      <a:pt x="4423897" y="0"/>
                    </a:moveTo>
                    <a:lnTo>
                      <a:pt x="4423897" y="3118878"/>
                    </a:lnTo>
                    <a:lnTo>
                      <a:pt x="69222" y="3118878"/>
                    </a:lnTo>
                    <a:lnTo>
                      <a:pt x="46933" y="3091340"/>
                    </a:lnTo>
                    <a:cubicBezTo>
                      <a:pt x="10345" y="3040842"/>
                      <a:pt x="-16265" y="2981575"/>
                      <a:pt x="11555" y="2905375"/>
                    </a:cubicBezTo>
                    <a:cubicBezTo>
                      <a:pt x="67193" y="2752975"/>
                      <a:pt x="74449" y="2450594"/>
                      <a:pt x="476011" y="2310289"/>
                    </a:cubicBezTo>
                    <a:cubicBezTo>
                      <a:pt x="877573" y="2169984"/>
                      <a:pt x="1920183" y="2404632"/>
                      <a:pt x="2420926" y="2063546"/>
                    </a:cubicBezTo>
                    <a:cubicBezTo>
                      <a:pt x="2921669" y="1722460"/>
                      <a:pt x="3013592" y="592765"/>
                      <a:pt x="3480468" y="263775"/>
                    </a:cubicBezTo>
                    <a:cubicBezTo>
                      <a:pt x="3713906" y="99280"/>
                      <a:pt x="4054992" y="20661"/>
                      <a:pt x="4384890" y="704"/>
                    </a:cubicBezTo>
                    <a:close/>
                  </a:path>
                </a:pathLst>
              </a:cu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1" name="任意多边形: 形状 110"/>
              <p:cNvSpPr/>
              <p:nvPr>
                <p:custDataLst>
                  <p:tags r:id="rId18"/>
                </p:custDataLst>
              </p:nvPr>
            </p:nvSpPr>
            <p:spPr>
              <a:xfrm>
                <a:off x="6110763" y="5950858"/>
                <a:ext cx="2297312" cy="907142"/>
              </a:xfrm>
              <a:custGeom>
                <a:gdLst>
                  <a:gd name="connsiteX0" fmla="*/ 1148656 w 2297312"/>
                  <a:gd name="connsiteY0" fmla="*/ 0 h 907142"/>
                  <a:gd name="connsiteX1" fmla="*/ 2288439 w 2297312"/>
                  <a:gd name="connsiteY1" fmla="*/ 828624 h 907142"/>
                  <a:gd name="connsiteX2" fmla="*/ 2297312 w 2297312"/>
                  <a:gd name="connsiteY2" fmla="*/ 907142 h 907142"/>
                  <a:gd name="connsiteX3" fmla="*/ 0 w 2297312"/>
                  <a:gd name="connsiteY3" fmla="*/ 907142 h 907142"/>
                  <a:gd name="connsiteX4" fmla="*/ 8874 w 2297312"/>
                  <a:gd name="connsiteY4" fmla="*/ 828624 h 907142"/>
                  <a:gd name="connsiteX5" fmla="*/ 1148656 w 2297312"/>
                  <a:gd name="connsiteY5" fmla="*/ 0 h 9071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297312" h="907142">
                    <a:moveTo>
                      <a:pt x="1148656" y="0"/>
                    </a:moveTo>
                    <a:cubicBezTo>
                      <a:pt x="1710878" y="0"/>
                      <a:pt x="2179954" y="355730"/>
                      <a:pt x="2288439" y="828624"/>
                    </a:cubicBezTo>
                    <a:lnTo>
                      <a:pt x="2297312" y="907142"/>
                    </a:lnTo>
                    <a:lnTo>
                      <a:pt x="0" y="907142"/>
                    </a:lnTo>
                    <a:lnTo>
                      <a:pt x="8874" y="828624"/>
                    </a:lnTo>
                    <a:cubicBezTo>
                      <a:pt x="117358" y="355730"/>
                      <a:pt x="586435" y="0"/>
                      <a:pt x="1148656" y="0"/>
                    </a:cubicBezTo>
                    <a:close/>
                  </a:path>
                </a:pathLst>
              </a:custGeom>
              <a:solidFill>
                <a:srgbClr val="FFE8D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2" name="任意多边形: 形状 111"/>
              <p:cNvSpPr/>
              <p:nvPr>
                <p:custDataLst>
                  <p:tags r:id="rId19"/>
                </p:custDataLst>
              </p:nvPr>
            </p:nvSpPr>
            <p:spPr>
              <a:xfrm>
                <a:off x="6802552" y="6473906"/>
                <a:ext cx="913732" cy="384094"/>
              </a:xfrm>
              <a:custGeom>
                <a:gdLst>
                  <a:gd name="connsiteX0" fmla="*/ 456866 w 913732"/>
                  <a:gd name="connsiteY0" fmla="*/ 0 h 384094"/>
                  <a:gd name="connsiteX1" fmla="*/ 907336 w 913732"/>
                  <a:gd name="connsiteY1" fmla="*/ 327492 h 384094"/>
                  <a:gd name="connsiteX2" fmla="*/ 913732 w 913732"/>
                  <a:gd name="connsiteY2" fmla="*/ 384094 h 384094"/>
                  <a:gd name="connsiteX3" fmla="*/ 0 w 913732"/>
                  <a:gd name="connsiteY3" fmla="*/ 384094 h 384094"/>
                  <a:gd name="connsiteX4" fmla="*/ 6397 w 913732"/>
                  <a:gd name="connsiteY4" fmla="*/ 327492 h 384094"/>
                  <a:gd name="connsiteX5" fmla="*/ 456866 w 913732"/>
                  <a:gd name="connsiteY5" fmla="*/ 0 h 38409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3732" h="384094">
                    <a:moveTo>
                      <a:pt x="456866" y="0"/>
                    </a:moveTo>
                    <a:cubicBezTo>
                      <a:pt x="679070" y="0"/>
                      <a:pt x="864460" y="140593"/>
                      <a:pt x="907336" y="327492"/>
                    </a:cubicBezTo>
                    <a:lnTo>
                      <a:pt x="913732" y="384094"/>
                    </a:lnTo>
                    <a:lnTo>
                      <a:pt x="0" y="384094"/>
                    </a:lnTo>
                    <a:lnTo>
                      <a:pt x="6397" y="327492"/>
                    </a:lnTo>
                    <a:cubicBezTo>
                      <a:pt x="49273" y="140593"/>
                      <a:pt x="234663" y="0"/>
                      <a:pt x="456866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3" name="圆: 空心 112"/>
              <p:cNvSpPr/>
              <p:nvPr>
                <p:custDataLst>
                  <p:tags r:id="rId20"/>
                </p:custDataLst>
              </p:nvPr>
            </p:nvSpPr>
            <p:spPr>
              <a:xfrm>
                <a:off x="5864440" y="5583740"/>
                <a:ext cx="625338" cy="625338"/>
              </a:xfrm>
              <a:prstGeom prst="donut">
                <a:avLst>
                  <a:gd name="adj" fmla="val 17446"/>
                </a:avLst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4" name="椭圆 113"/>
              <p:cNvSpPr/>
              <p:nvPr>
                <p:custDataLst>
                  <p:tags r:id="rId21"/>
                </p:custDataLst>
              </p:nvPr>
            </p:nvSpPr>
            <p:spPr>
              <a:xfrm>
                <a:off x="7116469" y="5357702"/>
                <a:ext cx="327401" cy="327401"/>
              </a:xfrm>
              <a:prstGeom prst="ellipse">
                <a:avLst/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5" name="椭圆 114"/>
              <p:cNvSpPr/>
              <p:nvPr>
                <p:custDataLst>
                  <p:tags r:id="rId22"/>
                </p:custDataLst>
              </p:nvPr>
            </p:nvSpPr>
            <p:spPr>
              <a:xfrm>
                <a:off x="9846465" y="5231530"/>
                <a:ext cx="907144" cy="907144"/>
              </a:xfrm>
              <a:prstGeom prst="ellipse">
                <a:avLst/>
              </a:prstGeom>
              <a:solidFill>
                <a:srgbClr val="BDCCF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6" name="椭圆 115"/>
              <p:cNvSpPr/>
              <p:nvPr>
                <p:custDataLst>
                  <p:tags r:id="rId23"/>
                </p:custDataLst>
              </p:nvPr>
            </p:nvSpPr>
            <p:spPr>
              <a:xfrm flipH="1">
                <a:off x="11495075" y="4361965"/>
                <a:ext cx="342964" cy="34296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grpSp>
          <p:nvGrpSpPr>
            <p:cNvPr id="121" name="组合 120"/>
            <p:cNvGrpSpPr/>
            <p:nvPr>
              <p:custDataLst>
                <p:tags r:id="rId24"/>
              </p:custDataLst>
            </p:nvPr>
          </p:nvGrpSpPr>
          <p:grpSpPr>
            <a:xfrm flipH="1">
              <a:off x="9345194" y="500071"/>
              <a:ext cx="2358687" cy="1345199"/>
              <a:chOff x="455977" y="4312919"/>
              <a:chExt cx="3597864" cy="2051923"/>
            </a:xfrm>
          </p:grpSpPr>
          <p:grpSp>
            <p:nvGrpSpPr>
              <p:cNvPr id="122" name="组合 121"/>
              <p:cNvGrpSpPr/>
              <p:nvPr>
                <p:custDataLst>
                  <p:tags r:id="rId25"/>
                </p:custDataLst>
              </p:nvPr>
            </p:nvGrpSpPr>
            <p:grpSpPr>
              <a:xfrm rot="5400000">
                <a:off x="801558" y="5089577"/>
                <a:ext cx="929684" cy="1620846"/>
                <a:chOff x="7719218" y="-2781300"/>
                <a:chExt cx="929684" cy="1620846"/>
              </a:xfrm>
              <a:solidFill>
                <a:srgbClr val="C9CDE9"/>
              </a:solidFill>
            </p:grpSpPr>
            <p:grpSp>
              <p:nvGrpSpPr>
                <p:cNvPr id="126" name="组合 125"/>
                <p:cNvGrpSpPr/>
                <p:nvPr>
                  <p:custDataLst>
                    <p:tags r:id="rId26"/>
                  </p:custDataLst>
                </p:nvPr>
              </p:nvGrpSpPr>
              <p:grpSpPr>
                <a:xfrm>
                  <a:off x="7719218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97" name="椭圆 196"/>
                  <p:cNvSpPr/>
                  <p:nvPr>
                    <p:custDataLst>
                      <p:tags r:id="rId27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8" name="椭圆 197"/>
                  <p:cNvSpPr/>
                  <p:nvPr>
                    <p:custDataLst>
                      <p:tags r:id="rId28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9" name="椭圆 198"/>
                  <p:cNvSpPr/>
                  <p:nvPr>
                    <p:custDataLst>
                      <p:tags r:id="rId29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0" name="椭圆 199"/>
                  <p:cNvSpPr/>
                  <p:nvPr>
                    <p:custDataLst>
                      <p:tags r:id="rId30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1" name="椭圆 200"/>
                  <p:cNvSpPr/>
                  <p:nvPr>
                    <p:custDataLst>
                      <p:tags r:id="rId31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2" name="椭圆 201"/>
                  <p:cNvSpPr/>
                  <p:nvPr>
                    <p:custDataLst>
                      <p:tags r:id="rId32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3" name="椭圆 202"/>
                  <p:cNvSpPr/>
                  <p:nvPr>
                    <p:custDataLst>
                      <p:tags r:id="rId33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4" name="椭圆 203"/>
                  <p:cNvSpPr/>
                  <p:nvPr>
                    <p:custDataLst>
                      <p:tags r:id="rId34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5" name="椭圆 204"/>
                  <p:cNvSpPr/>
                  <p:nvPr>
                    <p:custDataLst>
                      <p:tags r:id="rId35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6" name="椭圆 205"/>
                  <p:cNvSpPr/>
                  <p:nvPr>
                    <p:custDataLst>
                      <p:tags r:id="rId36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7" name="椭圆 206"/>
                  <p:cNvSpPr/>
                  <p:nvPr>
                    <p:custDataLst>
                      <p:tags r:id="rId37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8" name="椭圆 207"/>
                  <p:cNvSpPr/>
                  <p:nvPr>
                    <p:custDataLst>
                      <p:tags r:id="rId38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209" name="椭圆 208"/>
                  <p:cNvSpPr/>
                  <p:nvPr>
                    <p:custDataLst>
                      <p:tags r:id="rId39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27" name="组合 126"/>
                <p:cNvGrpSpPr/>
                <p:nvPr>
                  <p:custDataLst>
                    <p:tags r:id="rId40"/>
                  </p:custDataLst>
                </p:nvPr>
              </p:nvGrpSpPr>
              <p:grpSpPr>
                <a:xfrm>
                  <a:off x="7896009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84" name="椭圆 18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5" name="椭圆 18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6" name="椭圆 18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7" name="椭圆 18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8" name="椭圆 18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9" name="椭圆 18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0" name="椭圆 18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1" name="椭圆 19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2" name="椭圆 191"/>
                  <p:cNvSpPr/>
                  <p:nvPr>
                    <p:custDataLst>
                      <p:tags r:id="rId49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3" name="椭圆 192"/>
                  <p:cNvSpPr/>
                  <p:nvPr>
                    <p:custDataLst>
                      <p:tags r:id="rId50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4" name="椭圆 193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5" name="椭圆 194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96" name="椭圆 195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28" name="组合 127"/>
                <p:cNvGrpSpPr/>
                <p:nvPr>
                  <p:custDataLst>
                    <p:tags r:id="rId54"/>
                  </p:custDataLst>
                </p:nvPr>
              </p:nvGrpSpPr>
              <p:grpSpPr>
                <a:xfrm>
                  <a:off x="8072800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71" name="椭圆 170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2" name="椭圆 171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3" name="椭圆 172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4" name="椭圆 173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5" name="椭圆 174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6" name="椭圆 175"/>
                  <p:cNvSpPr/>
                  <p:nvPr>
                    <p:custDataLst>
                      <p:tags r:id="rId60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7" name="椭圆 176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8" name="椭圆 177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9" name="椭圆 178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0" name="椭圆 179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1" name="椭圆 180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2" name="椭圆 181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83" name="椭圆 182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29" name="组合 128"/>
                <p:cNvGrpSpPr/>
                <p:nvPr>
                  <p:custDataLst>
                    <p:tags r:id="rId68"/>
                  </p:custDataLst>
                </p:nvPr>
              </p:nvGrpSpPr>
              <p:grpSpPr>
                <a:xfrm>
                  <a:off x="8249591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58" name="椭圆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9" name="椭圆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0" name="椭圆 159"/>
                  <p:cNvSpPr/>
                  <p:nvPr>
                    <p:custDataLst>
                      <p:tags r:id="rId71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1" name="椭圆 160"/>
                  <p:cNvSpPr/>
                  <p:nvPr>
                    <p:custDataLst>
                      <p:tags r:id="rId72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2" name="椭圆 161"/>
                  <p:cNvSpPr/>
                  <p:nvPr>
                    <p:custDataLst>
                      <p:tags r:id="rId73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3" name="椭圆 162"/>
                  <p:cNvSpPr/>
                  <p:nvPr>
                    <p:custDataLst>
                      <p:tags r:id="rId74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4" name="椭圆 163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5" name="椭圆 164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6" name="椭圆 165"/>
                  <p:cNvSpPr/>
                  <p:nvPr>
                    <p:custDataLst>
                      <p:tags r:id="rId77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7" name="椭圆 166"/>
                  <p:cNvSpPr/>
                  <p:nvPr>
                    <p:custDataLst>
                      <p:tags r:id="rId78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8" name="椭圆 167"/>
                  <p:cNvSpPr/>
                  <p:nvPr>
                    <p:custDataLst>
                      <p:tags r:id="rId79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69" name="椭圆 168"/>
                  <p:cNvSpPr/>
                  <p:nvPr>
                    <p:custDataLst>
                      <p:tags r:id="rId80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70" name="椭圆 169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30" name="组合 129"/>
                <p:cNvGrpSpPr/>
                <p:nvPr>
                  <p:custDataLst>
                    <p:tags r:id="rId82"/>
                  </p:custDataLst>
                </p:nvPr>
              </p:nvGrpSpPr>
              <p:grpSpPr>
                <a:xfrm>
                  <a:off x="8426382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45" name="椭圆 144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6" name="椭圆 145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7" name="椭圆 146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8" name="椭圆 147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9" name="椭圆 148"/>
                  <p:cNvSpPr/>
                  <p:nvPr>
                    <p:custDataLst>
                      <p:tags r:id="rId87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0" name="椭圆 149"/>
                  <p:cNvSpPr/>
                  <p:nvPr>
                    <p:custDataLst>
                      <p:tags r:id="rId88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1" name="椭圆 150"/>
                  <p:cNvSpPr/>
                  <p:nvPr>
                    <p:custDataLst>
                      <p:tags r:id="rId89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2" name="椭圆 151"/>
                  <p:cNvSpPr/>
                  <p:nvPr>
                    <p:custDataLst>
                      <p:tags r:id="rId90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3" name="椭圆 152"/>
                  <p:cNvSpPr/>
                  <p:nvPr>
                    <p:custDataLst>
                      <p:tags r:id="rId91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4" name="椭圆 153"/>
                  <p:cNvSpPr/>
                  <p:nvPr>
                    <p:custDataLst>
                      <p:tags r:id="rId92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5" name="椭圆 154"/>
                  <p:cNvSpPr/>
                  <p:nvPr>
                    <p:custDataLst>
                      <p:tags r:id="rId93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6" name="椭圆 155"/>
                  <p:cNvSpPr/>
                  <p:nvPr>
                    <p:custDataLst>
                      <p:tags r:id="rId94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57" name="椭圆 156"/>
                  <p:cNvSpPr/>
                  <p:nvPr>
                    <p:custDataLst>
                      <p:tags r:id="rId95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  <p:grpSp>
              <p:nvGrpSpPr>
                <p:cNvPr id="131" name="组合 130"/>
                <p:cNvGrpSpPr/>
                <p:nvPr>
                  <p:custDataLst>
                    <p:tags r:id="rId96"/>
                  </p:custDataLst>
                </p:nvPr>
              </p:nvGrpSpPr>
              <p:grpSpPr>
                <a:xfrm>
                  <a:off x="8603172" y="-2781300"/>
                  <a:ext cx="45730" cy="1620846"/>
                  <a:chOff x="7719218" y="-2781300"/>
                  <a:chExt cx="45730" cy="1620846"/>
                </a:xfrm>
                <a:grpFill/>
              </p:grpSpPr>
              <p:sp>
                <p:nvSpPr>
                  <p:cNvPr id="132" name="椭圆 131"/>
                  <p:cNvSpPr/>
                  <p:nvPr>
                    <p:custDataLst>
                      <p:tags r:id="rId97"/>
                    </p:custDataLst>
                  </p:nvPr>
                </p:nvSpPr>
                <p:spPr>
                  <a:xfrm>
                    <a:off x="7719229" y="-278130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3" name="椭圆 132"/>
                  <p:cNvSpPr/>
                  <p:nvPr>
                    <p:custDataLst>
                      <p:tags r:id="rId98"/>
                    </p:custDataLst>
                  </p:nvPr>
                </p:nvSpPr>
                <p:spPr>
                  <a:xfrm>
                    <a:off x="7719229" y="-265003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4" name="椭圆 133"/>
                  <p:cNvSpPr/>
                  <p:nvPr>
                    <p:custDataLst>
                      <p:tags r:id="rId99"/>
                    </p:custDataLst>
                  </p:nvPr>
                </p:nvSpPr>
                <p:spPr>
                  <a:xfrm>
                    <a:off x="7719228" y="-2518778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5" name="椭圆 134"/>
                  <p:cNvSpPr/>
                  <p:nvPr>
                    <p:custDataLst>
                      <p:tags r:id="rId100"/>
                    </p:custDataLst>
                  </p:nvPr>
                </p:nvSpPr>
                <p:spPr>
                  <a:xfrm>
                    <a:off x="7719227" y="-2387517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6" name="椭圆 135"/>
                  <p:cNvSpPr/>
                  <p:nvPr>
                    <p:custDataLst>
                      <p:tags r:id="rId101"/>
                    </p:custDataLst>
                  </p:nvPr>
                </p:nvSpPr>
                <p:spPr>
                  <a:xfrm>
                    <a:off x="7719226" y="-2256256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7" name="椭圆 136"/>
                  <p:cNvSpPr/>
                  <p:nvPr>
                    <p:custDataLst>
                      <p:tags r:id="rId102"/>
                    </p:custDataLst>
                  </p:nvPr>
                </p:nvSpPr>
                <p:spPr>
                  <a:xfrm>
                    <a:off x="7719225" y="-2124995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8" name="椭圆 137"/>
                  <p:cNvSpPr/>
                  <p:nvPr>
                    <p:custDataLst>
                      <p:tags r:id="rId103"/>
                    </p:custDataLst>
                  </p:nvPr>
                </p:nvSpPr>
                <p:spPr>
                  <a:xfrm>
                    <a:off x="7719224" y="-1993734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39" name="椭圆 138"/>
                  <p:cNvSpPr/>
                  <p:nvPr>
                    <p:custDataLst>
                      <p:tags r:id="rId104"/>
                    </p:custDataLst>
                  </p:nvPr>
                </p:nvSpPr>
                <p:spPr>
                  <a:xfrm>
                    <a:off x="7719223" y="-18624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0" name="椭圆 139"/>
                  <p:cNvSpPr/>
                  <p:nvPr>
                    <p:custDataLst>
                      <p:tags r:id="rId105"/>
                    </p:custDataLst>
                  </p:nvPr>
                </p:nvSpPr>
                <p:spPr>
                  <a:xfrm>
                    <a:off x="7719222" y="-1731212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1" name="椭圆 140"/>
                  <p:cNvSpPr/>
                  <p:nvPr>
                    <p:custDataLst>
                      <p:tags r:id="rId106"/>
                    </p:custDataLst>
                  </p:nvPr>
                </p:nvSpPr>
                <p:spPr>
                  <a:xfrm>
                    <a:off x="7719221" y="-1599951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2" name="椭圆 141"/>
                  <p:cNvSpPr/>
                  <p:nvPr>
                    <p:custDataLst>
                      <p:tags r:id="rId107"/>
                    </p:custDataLst>
                  </p:nvPr>
                </p:nvSpPr>
                <p:spPr>
                  <a:xfrm>
                    <a:off x="7719220" y="-1468690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3" name="椭圆 142"/>
                  <p:cNvSpPr/>
                  <p:nvPr>
                    <p:custDataLst>
                      <p:tags r:id="rId108"/>
                    </p:custDataLst>
                  </p:nvPr>
                </p:nvSpPr>
                <p:spPr>
                  <a:xfrm>
                    <a:off x="7719219" y="-1337429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144" name="椭圆 143"/>
                  <p:cNvSpPr/>
                  <p:nvPr>
                    <p:custDataLst>
                      <p:tags r:id="rId109"/>
                    </p:custDataLst>
                  </p:nvPr>
                </p:nvSpPr>
                <p:spPr>
                  <a:xfrm>
                    <a:off x="7719218" y="-1206173"/>
                    <a:ext cx="45719" cy="45719"/>
                  </a:xfrm>
                  <a:prstGeom prst="ellipse">
                    <a:avLst/>
                  </a:prstGeom>
                  <a:grp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</p:grpSp>
          <p:sp>
            <p:nvSpPr>
              <p:cNvPr id="123" name="圆: 空心 122"/>
              <p:cNvSpPr/>
              <p:nvPr>
                <p:custDataLst>
                  <p:tags r:id="rId110"/>
                </p:custDataLst>
              </p:nvPr>
            </p:nvSpPr>
            <p:spPr>
              <a:xfrm>
                <a:off x="1243539" y="4312919"/>
                <a:ext cx="799322" cy="799322"/>
              </a:xfrm>
              <a:prstGeom prst="donut">
                <a:avLst>
                  <a:gd name="adj" fmla="val 17446"/>
                </a:avLst>
              </a:prstGeom>
              <a:solidFill>
                <a:srgbClr val="FADE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24" name="加号 123"/>
              <p:cNvSpPr/>
              <p:nvPr>
                <p:custDataLst>
                  <p:tags r:id="rId111"/>
                </p:custDataLst>
              </p:nvPr>
            </p:nvSpPr>
            <p:spPr>
              <a:xfrm>
                <a:off x="3765423" y="4965946"/>
                <a:ext cx="288418" cy="288418"/>
              </a:xfrm>
              <a:prstGeom prst="mathPlus">
                <a:avLst>
                  <a:gd name="adj1" fmla="val 8039"/>
                </a:avLst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25" name="加号 124"/>
              <p:cNvSpPr/>
              <p:nvPr>
                <p:custDataLst>
                  <p:tags r:id="rId112"/>
                </p:custDataLst>
              </p:nvPr>
            </p:nvSpPr>
            <p:spPr>
              <a:xfrm>
                <a:off x="2919980" y="5710427"/>
                <a:ext cx="288418" cy="288418"/>
              </a:xfrm>
              <a:prstGeom prst="mathPlus">
                <a:avLst>
                  <a:gd name="adj1" fmla="val 8039"/>
                </a:avLst>
              </a:prstGeom>
              <a:solidFill>
                <a:srgbClr val="B6DBE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04299716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 prLst="">
                                      <p:cBhvr>
                                        <p:cTn id="15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dur="5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 prLst="">
                                      <p:cBhvr>
                                        <p:cTn id="19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" grpId="0"/>
      <p:bldP spid="118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https://d.book118.com/718052075136006045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021"/>
</p:tagLst>
</file>

<file path=ppt/tags/tag2.xml><?xml version="1.0" encoding="utf-8"?>
<p:tagLst xmlns:p="http://schemas.openxmlformats.org/presentationml/2006/main">
  <p:tag name="AS_UNIQUEID" val="1022"/>
</p:tagLst>
</file>

<file path=ppt/tags/tag3.xml><?xml version="1.0" encoding="utf-8"?>
<p:tagLst xmlns:p="http://schemas.openxmlformats.org/presentationml/2006/main">
  <p:tag name="AS_UNIQUEID" val="1023"/>
</p:tagLst>
</file>

<file path=ppt/tags/tag4.xml><?xml version="1.0" encoding="utf-8"?>
<p:tagLst xmlns:p="http://schemas.openxmlformats.org/presentationml/2006/main">
  <p:tag name="AS_UNIQUEID" val="1024"/>
</p:tagLst>
</file>

<file path=ppt/tags/tag5.xml><?xml version="1.0" encoding="utf-8"?>
<p:tagLst xmlns:p="http://schemas.openxmlformats.org/presentationml/2006/main">
  <p:tag name="AS_UNIQUEID" val="1025"/>
</p:tagLst>
</file>

<file path=ppt/tags/tag6.xml><?xml version="1.0" encoding="utf-8"?>
<p:tagLst xmlns:p="http://schemas.openxmlformats.org/presentationml/2006/main">
  <p:tag name="AS_UNIQUEID" val="1026"/>
</p:tagLst>
</file>

<file path=ppt/tags/tag7.xml><?xml version="1.0" encoding="utf-8"?>
<p:tagLst xmlns:p="http://schemas.openxmlformats.org/presentationml/2006/main">
  <p:tag name="AS_UNIQUEID" val="1027"/>
</p:tagLst>
</file>

<file path=ppt/tags/tag8.xml><?xml version="1.0" encoding="utf-8"?>
<p:tagLst xmlns:p="http://schemas.openxmlformats.org/presentationml/2006/main">
  <p:tag name="AS_UNIQUEID" val="1028"/>
</p:tagLst>
</file>

<file path=ppt/tags/tag9.xml><?xml version="1.0" encoding="utf-8"?>
<p:tagLst xmlns:p="http://schemas.openxmlformats.org/presentationml/2006/main">
  <p:tag name="AS_UNIQUEID" val="1029"/>
</p:tagLst>
</file>

<file path=ppt/tags/tag10.xml><?xml version="1.0" encoding="utf-8"?>
<p:tagLst xmlns:p="http://schemas.openxmlformats.org/presentationml/2006/main">
  <p:tag name="AS_UNIQUEID" val="1030"/>
</p:tagLst>
</file>

<file path=ppt/tags/tag11.xml><?xml version="1.0" encoding="utf-8"?>
<p:tagLst xmlns:p="http://schemas.openxmlformats.org/presentationml/2006/main">
  <p:tag name="AS_UNIQUEID" val="1031"/>
</p:tagLst>
</file>

<file path=ppt/tags/tag12.xml><?xml version="1.0" encoding="utf-8"?>
<p:tagLst xmlns:p="http://schemas.openxmlformats.org/presentationml/2006/main">
  <p:tag name="AS_UNIQUEID" val="1032"/>
</p:tagLst>
</file>

<file path=ppt/tags/tag13.xml><?xml version="1.0" encoding="utf-8"?>
<p:tagLst xmlns:p="http://schemas.openxmlformats.org/presentationml/2006/main">
  <p:tag name="AS_UNIQUEID" val="1033"/>
</p:tagLst>
</file>

<file path=ppt/tags/tag14.xml><?xml version="1.0" encoding="utf-8"?>
<p:tagLst xmlns:p="http://schemas.openxmlformats.org/presentationml/2006/main">
  <p:tag name="AS_UNIQUEID" val="1034"/>
</p:tagLst>
</file>

<file path=ppt/tags/tag15.xml><?xml version="1.0" encoding="utf-8"?>
<p:tagLst xmlns:p="http://schemas.openxmlformats.org/presentationml/2006/main">
  <p:tag name="AS_UNIQUEID" val="1035"/>
</p:tagLst>
</file>

<file path=ppt/tags/tag16.xml><?xml version="1.0" encoding="utf-8"?>
<p:tagLst xmlns:p="http://schemas.openxmlformats.org/presentationml/2006/main">
  <p:tag name="AS_UNIQUEID" val="1036"/>
</p:tagLst>
</file>

<file path=ppt/tags/tag17.xml><?xml version="1.0" encoding="utf-8"?>
<p:tagLst xmlns:p="http://schemas.openxmlformats.org/presentationml/2006/main">
  <p:tag name="AS_UNIQUEID" val="1037"/>
</p:tagLst>
</file>

<file path=ppt/tags/tag18.xml><?xml version="1.0" encoding="utf-8"?>
<p:tagLst xmlns:p="http://schemas.openxmlformats.org/presentationml/2006/main">
  <p:tag name="AS_UNIQUEID" val="1038"/>
</p:tagLst>
</file>

<file path=ppt/tags/tag19.xml><?xml version="1.0" encoding="utf-8"?>
<p:tagLst xmlns:p="http://schemas.openxmlformats.org/presentationml/2006/main">
  <p:tag name="AS_UNIQUEID" val="1039"/>
</p:tagLst>
</file>

<file path=ppt/tags/tag20.xml><?xml version="1.0" encoding="utf-8"?>
<p:tagLst xmlns:p="http://schemas.openxmlformats.org/presentationml/2006/main">
  <p:tag name="AS_UNIQUEID" val="1040"/>
</p:tagLst>
</file>

<file path=ppt/tags/tag21.xml><?xml version="1.0" encoding="utf-8"?>
<p:tagLst xmlns:p="http://schemas.openxmlformats.org/presentationml/2006/main">
  <p:tag name="AS_UNIQUEID" val="1041"/>
</p:tagLst>
</file>

<file path=ppt/tags/tag22.xml><?xml version="1.0" encoding="utf-8"?>
<p:tagLst xmlns:p="http://schemas.openxmlformats.org/presentationml/2006/main">
  <p:tag name="AS_UNIQUEID" val="1042"/>
</p:tagLst>
</file>

<file path=ppt/tags/tag23.xml><?xml version="1.0" encoding="utf-8"?>
<p:tagLst xmlns:p="http://schemas.openxmlformats.org/presentationml/2006/main">
  <p:tag name="AS_UNIQUEID" val="1043"/>
</p:tagLst>
</file>

<file path=ppt/tags/tag24.xml><?xml version="1.0" encoding="utf-8"?>
<p:tagLst xmlns:p="http://schemas.openxmlformats.org/presentationml/2006/main">
  <p:tag name="AS_UNIQUEID" val="1044"/>
</p:tagLst>
</file>

<file path=ppt/tags/tag25.xml><?xml version="1.0" encoding="utf-8"?>
<p:tagLst xmlns:p="http://schemas.openxmlformats.org/presentationml/2006/main">
  <p:tag name="AS_UNIQUEID" val="1045"/>
</p:tagLst>
</file>

<file path=ppt/tags/tag26.xml><?xml version="1.0" encoding="utf-8"?>
<p:tagLst xmlns:p="http://schemas.openxmlformats.org/presentationml/2006/main">
  <p:tag name="AS_UNIQUEID" val="1046"/>
</p:tagLst>
</file>

<file path=ppt/tags/tag27.xml><?xml version="1.0" encoding="utf-8"?>
<p:tagLst xmlns:p="http://schemas.openxmlformats.org/presentationml/2006/main">
  <p:tag name="AS_UNIQUEID" val="1047"/>
</p:tagLst>
</file>

<file path=ppt/tags/tag28.xml><?xml version="1.0" encoding="utf-8"?>
<p:tagLst xmlns:p="http://schemas.openxmlformats.org/presentationml/2006/main">
  <p:tag name="AS_UNIQUEID" val="1048"/>
</p:tagLst>
</file>

<file path=ppt/tags/tag29.xml><?xml version="1.0" encoding="utf-8"?>
<p:tagLst xmlns:p="http://schemas.openxmlformats.org/presentationml/2006/main">
  <p:tag name="AS_UNIQUEID" val="1049"/>
</p:tagLst>
</file>

<file path=ppt/tags/tag30.xml><?xml version="1.0" encoding="utf-8"?>
<p:tagLst xmlns:p="http://schemas.openxmlformats.org/presentationml/2006/main">
  <p:tag name="AS_UNIQUEID" val="1050"/>
</p:tagLst>
</file>

<file path=ppt/tags/tag31.xml><?xml version="1.0" encoding="utf-8"?>
<p:tagLst xmlns:p="http://schemas.openxmlformats.org/presentationml/2006/main">
  <p:tag name="AS_UNIQUEID" val="1051"/>
</p:tagLst>
</file>

<file path=ppt/tags/tag32.xml><?xml version="1.0" encoding="utf-8"?>
<p:tagLst xmlns:p="http://schemas.openxmlformats.org/presentationml/2006/main">
  <p:tag name="AS_UNIQUEID" val="1052"/>
</p:tagLst>
</file>

<file path=ppt/tags/tag33.xml><?xml version="1.0" encoding="utf-8"?>
<p:tagLst xmlns:p="http://schemas.openxmlformats.org/presentationml/2006/main">
  <p:tag name="AS_UNIQUEID" val="1053"/>
</p:tagLst>
</file>

<file path=ppt/tags/tag34.xml><?xml version="1.0" encoding="utf-8"?>
<p:tagLst xmlns:p="http://schemas.openxmlformats.org/presentationml/2006/main">
  <p:tag name="AS_UNIQUEID" val="1054"/>
</p:tagLst>
</file>

<file path=ppt/tags/tag35.xml><?xml version="1.0" encoding="utf-8"?>
<p:tagLst xmlns:p="http://schemas.openxmlformats.org/presentationml/2006/main">
  <p:tag name="AS_UNIQUEID" val="1055"/>
</p:tagLst>
</file>

<file path=ppt/tags/tag36.xml><?xml version="1.0" encoding="utf-8"?>
<p:tagLst xmlns:p="http://schemas.openxmlformats.org/presentationml/2006/main">
  <p:tag name="AS_UNIQUEID" val="1056"/>
</p:tagLst>
</file>

<file path=ppt/tags/tag37.xml><?xml version="1.0" encoding="utf-8"?>
<p:tagLst xmlns:p="http://schemas.openxmlformats.org/presentationml/2006/main">
  <p:tag name="AS_UNIQUEID" val="1057"/>
</p:tagLst>
</file>

<file path=ppt/tags/tag38.xml><?xml version="1.0" encoding="utf-8"?>
<p:tagLst xmlns:p="http://schemas.openxmlformats.org/presentationml/2006/main">
  <p:tag name="AS_UNIQUEID" val="1058"/>
</p:tagLst>
</file>

<file path=ppt/tags/tag39.xml><?xml version="1.0" encoding="utf-8"?>
<p:tagLst xmlns:p="http://schemas.openxmlformats.org/presentationml/2006/main">
  <p:tag name="AS_UNIQUEID" val="1059"/>
</p:tagLst>
</file>

<file path=ppt/tags/tag40.xml><?xml version="1.0" encoding="utf-8"?>
<p:tagLst xmlns:p="http://schemas.openxmlformats.org/presentationml/2006/main">
  <p:tag name="AS_UNIQUEID" val="1060"/>
</p:tagLst>
</file>

<file path=ppt/tags/tag41.xml><?xml version="1.0" encoding="utf-8"?>
<p:tagLst xmlns:p="http://schemas.openxmlformats.org/presentationml/2006/main">
  <p:tag name="AS_UNIQUEID" val="1061"/>
</p:tagLst>
</file>

<file path=ppt/tags/tag42.xml><?xml version="1.0" encoding="utf-8"?>
<p:tagLst xmlns:p="http://schemas.openxmlformats.org/presentationml/2006/main">
  <p:tag name="AS_UNIQUEID" val="1062"/>
</p:tagLst>
</file>

<file path=ppt/tags/tag43.xml><?xml version="1.0" encoding="utf-8"?>
<p:tagLst xmlns:p="http://schemas.openxmlformats.org/presentationml/2006/main">
  <p:tag name="AS_UNIQUEID" val="1063"/>
</p:tagLst>
</file>

<file path=ppt/tags/tag44.xml><?xml version="1.0" encoding="utf-8"?>
<p:tagLst xmlns:p="http://schemas.openxmlformats.org/presentationml/2006/main">
  <p:tag name="AS_UNIQUEID" val="1064"/>
</p:tagLst>
</file>

<file path=ppt/tags/tag45.xml><?xml version="1.0" encoding="utf-8"?>
<p:tagLst xmlns:p="http://schemas.openxmlformats.org/presentationml/2006/main">
  <p:tag name="AS_UNIQUEID" val="1065"/>
</p:tagLst>
</file>

<file path=ppt/tags/tag46.xml><?xml version="1.0" encoding="utf-8"?>
<p:tagLst xmlns:p="http://schemas.openxmlformats.org/presentationml/2006/main">
  <p:tag name="AS_UNIQUEID" val="1066"/>
</p:tagLst>
</file>

<file path=ppt/tags/tag47.xml><?xml version="1.0" encoding="utf-8"?>
<p:tagLst xmlns:p="http://schemas.openxmlformats.org/presentationml/2006/main">
  <p:tag name="AS_UNIQUEID" val="1067"/>
</p:tagLst>
</file>

<file path=ppt/tags/tag48.xml><?xml version="1.0" encoding="utf-8"?>
<p:tagLst xmlns:p="http://schemas.openxmlformats.org/presentationml/2006/main">
  <p:tag name="AS_UNIQUEID" val="1068"/>
</p:tagLst>
</file>

<file path=ppt/tags/tag49.xml><?xml version="1.0" encoding="utf-8"?>
<p:tagLst xmlns:p="http://schemas.openxmlformats.org/presentationml/2006/main">
  <p:tag name="AS_UNIQUEID" val="1069"/>
</p:tagLst>
</file>

<file path=ppt/tags/tag50.xml><?xml version="1.0" encoding="utf-8"?>
<p:tagLst xmlns:p="http://schemas.openxmlformats.org/presentationml/2006/main">
  <p:tag name="AS_UNIQUEID" val="1070"/>
</p:tagLst>
</file>

<file path=ppt/tags/tag51.xml><?xml version="1.0" encoding="utf-8"?>
<p:tagLst xmlns:p="http://schemas.openxmlformats.org/presentationml/2006/main">
  <p:tag name="AS_UNIQUEID" val="1071"/>
</p:tagLst>
</file>

<file path=ppt/tags/tag52.xml><?xml version="1.0" encoding="utf-8"?>
<p:tagLst xmlns:p="http://schemas.openxmlformats.org/presentationml/2006/main">
  <p:tag name="AS_UNIQUEID" val="1072"/>
</p:tagLst>
</file>

<file path=ppt/tags/tag53.xml><?xml version="1.0" encoding="utf-8"?>
<p:tagLst xmlns:p="http://schemas.openxmlformats.org/presentationml/2006/main">
  <p:tag name="AS_UNIQUEID" val="1073"/>
</p:tagLst>
</file>

<file path=ppt/tags/tag54.xml><?xml version="1.0" encoding="utf-8"?>
<p:tagLst xmlns:p="http://schemas.openxmlformats.org/presentationml/2006/main">
  <p:tag name="AS_UNIQUEID" val="1074"/>
</p:tagLst>
</file>

<file path=ppt/tags/tag55.xml><?xml version="1.0" encoding="utf-8"?>
<p:tagLst xmlns:p="http://schemas.openxmlformats.org/presentationml/2006/main">
  <p:tag name="AS_UNIQUEID" val="1075"/>
</p:tagLst>
</file>

<file path=ppt/tags/tag56.xml><?xml version="1.0" encoding="utf-8"?>
<p:tagLst xmlns:p="http://schemas.openxmlformats.org/presentationml/2006/main">
  <p:tag name="AS_UNIQUEID" val="1076"/>
</p:tagLst>
</file>

<file path=ppt/tags/tag57.xml><?xml version="1.0" encoding="utf-8"?>
<p:tagLst xmlns:p="http://schemas.openxmlformats.org/presentationml/2006/main">
  <p:tag name="AS_UNIQUEID" val="1077"/>
</p:tagLst>
</file>

<file path=ppt/tags/tag58.xml><?xml version="1.0" encoding="utf-8"?>
<p:tagLst xmlns:p="http://schemas.openxmlformats.org/presentationml/2006/main">
  <p:tag name="AS_UNIQUEID" val="1078"/>
</p:tagLst>
</file>

<file path=ppt/tags/tag59.xml><?xml version="1.0" encoding="utf-8"?>
<p:tagLst xmlns:p="http://schemas.openxmlformats.org/presentationml/2006/main">
  <p:tag name="AS_UNIQUEID" val="1079"/>
</p:tagLst>
</file>

<file path=ppt/tags/tag60.xml><?xml version="1.0" encoding="utf-8"?>
<p:tagLst xmlns:p="http://schemas.openxmlformats.org/presentationml/2006/main">
  <p:tag name="AS_UNIQUEID" val="1080"/>
</p:tagLst>
</file>

<file path=ppt/tags/tag61.xml><?xml version="1.0" encoding="utf-8"?>
<p:tagLst xmlns:p="http://schemas.openxmlformats.org/presentationml/2006/main">
  <p:tag name="AS_UNIQUEID" val="1081"/>
</p:tagLst>
</file>

<file path=ppt/tags/tag62.xml><?xml version="1.0" encoding="utf-8"?>
<p:tagLst xmlns:p="http://schemas.openxmlformats.org/presentationml/2006/main">
  <p:tag name="AS_UNIQUEID" val="1082"/>
</p:tagLst>
</file>

<file path=ppt/tags/tag63.xml><?xml version="1.0" encoding="utf-8"?>
<p:tagLst xmlns:p="http://schemas.openxmlformats.org/presentationml/2006/main">
  <p:tag name="AS_UNIQUEID" val="1083"/>
</p:tagLst>
</file>

<file path=ppt/tags/tag64.xml><?xml version="1.0" encoding="utf-8"?>
<p:tagLst xmlns:p="http://schemas.openxmlformats.org/presentationml/2006/main">
  <p:tag name="AS_UNIQUEID" val="1084"/>
</p:tagLst>
</file>

<file path=ppt/tags/tag65.xml><?xml version="1.0" encoding="utf-8"?>
<p:tagLst xmlns:p="http://schemas.openxmlformats.org/presentationml/2006/main">
  <p:tag name="AS_UNIQUEID" val="1085"/>
</p:tagLst>
</file>

<file path=ppt/tags/tag66.xml><?xml version="1.0" encoding="utf-8"?>
<p:tagLst xmlns:p="http://schemas.openxmlformats.org/presentationml/2006/main">
  <p:tag name="AS_UNIQUEID" val="1086"/>
</p:tagLst>
</file>

<file path=ppt/tags/tag67.xml><?xml version="1.0" encoding="utf-8"?>
<p:tagLst xmlns:p="http://schemas.openxmlformats.org/presentationml/2006/main">
  <p:tag name="AS_UNIQUEID" val="1087"/>
</p:tagLst>
</file>

<file path=ppt/tags/tag68.xml><?xml version="1.0" encoding="utf-8"?>
<p:tagLst xmlns:p="http://schemas.openxmlformats.org/presentationml/2006/main">
  <p:tag name="AS_UNIQUEID" val="1088"/>
</p:tagLst>
</file>

<file path=ppt/tags/tag69.xml><?xml version="1.0" encoding="utf-8"?>
<p:tagLst xmlns:p="http://schemas.openxmlformats.org/presentationml/2006/main">
  <p:tag name="AS_UNIQUEID" val="1089"/>
</p:tagLst>
</file>

<file path=ppt/tags/tag70.xml><?xml version="1.0" encoding="utf-8"?>
<p:tagLst xmlns:p="http://schemas.openxmlformats.org/presentationml/2006/main">
  <p:tag name="AS_UNIQUEID" val="1090"/>
</p:tagLst>
</file>

<file path=ppt/tags/tag71.xml><?xml version="1.0" encoding="utf-8"?>
<p:tagLst xmlns:p="http://schemas.openxmlformats.org/presentationml/2006/main">
  <p:tag name="AS_UNIQUEID" val="1091"/>
</p:tagLst>
</file>

<file path=ppt/tags/tag72.xml><?xml version="1.0" encoding="utf-8"?>
<p:tagLst xmlns:p="http://schemas.openxmlformats.org/presentationml/2006/main">
  <p:tag name="AS_UNIQUEID" val="1092"/>
</p:tagLst>
</file>

<file path=ppt/tags/tag73.xml><?xml version="1.0" encoding="utf-8"?>
<p:tagLst xmlns:p="http://schemas.openxmlformats.org/presentationml/2006/main">
  <p:tag name="AS_UNIQUEID" val="1093"/>
</p:tagLst>
</file>

<file path=ppt/tags/tag74.xml><?xml version="1.0" encoding="utf-8"?>
<p:tagLst xmlns:p="http://schemas.openxmlformats.org/presentationml/2006/main">
  <p:tag name="AS_UNIQUEID" val="1094"/>
</p:tagLst>
</file>

<file path=ppt/tags/tag75.xml><?xml version="1.0" encoding="utf-8"?>
<p:tagLst xmlns:p="http://schemas.openxmlformats.org/presentationml/2006/main">
  <p:tag name="AS_UNIQUEID" val="1095"/>
</p:tagLst>
</file>

<file path=ppt/tags/tag76.xml><?xml version="1.0" encoding="utf-8"?>
<p:tagLst xmlns:p="http://schemas.openxmlformats.org/presentationml/2006/main">
  <p:tag name="AS_UNIQUEID" val="1004"/>
</p:tagLst>
</file>

<file path=ppt/tags/tag77.xml><?xml version="1.0" encoding="utf-8"?>
<p:tagLst xmlns:p="http://schemas.openxmlformats.org/presentationml/2006/main">
  <p:tag name="AS_UNIQUEID" val="1005"/>
</p:tagLst>
</file>

<file path=ppt/tags/tag78.xml><?xml version="1.0" encoding="utf-8"?>
<p:tagLst xmlns:p="http://schemas.openxmlformats.org/presentationml/2006/main">
  <p:tag name="AS_UNIQUEID" val="1006"/>
</p:tagLst>
</file>

<file path=ppt/tags/tag79.xml><?xml version="1.0" encoding="utf-8"?>
<p:tagLst xmlns:p="http://schemas.openxmlformats.org/presentationml/2006/main">
  <p:tag name="AS_UNIQUEID" val="2"/>
</p:tagLst>
</file>

<file path=ppt/tags/tag80.xml><?xml version="1.0" encoding="utf-8"?>
<p:tagLst xmlns:p="http://schemas.openxmlformats.org/presentationml/2006/main">
  <p:tag name="AS_UNIQUEID" val="3"/>
</p:tagLst>
</file>

<file path=ppt/tags/tag81.xml><?xml version="1.0" encoding="utf-8"?>
<p:tagLst xmlns:p="http://schemas.openxmlformats.org/presentationml/2006/main">
  <p:tag name="AS_UNIQUEID" val="4"/>
</p:tagLst>
</file>

<file path=ppt/tags/tag82.xml><?xml version="1.0" encoding="utf-8"?>
<p:tagLst xmlns:p="http://schemas.openxmlformats.org/presentationml/2006/main">
  <p:tag name="AS_UNIQUEID" val="5"/>
</p:tagLst>
</file>

<file path=ppt/tags/tag83.xml><?xml version="1.0" encoding="utf-8"?>
<p:tagLst xmlns:p="http://schemas.openxmlformats.org/presentationml/2006/main">
  <p:tag name="AS_UNIQUEID" val="6"/>
</p:tagLst>
</file>

<file path=ppt/tags/tag84.xml><?xml version="1.0" encoding="utf-8"?>
<p:tagLst xmlns:p="http://schemas.openxmlformats.org/presentationml/2006/main">
  <p:tag name="AS_UNIQUEID" val="7"/>
</p:tagLst>
</file>

<file path=ppt/tags/tag85.xml><?xml version="1.0" encoding="utf-8"?>
<p:tagLst xmlns:p="http://schemas.openxmlformats.org/presentationml/2006/main">
  <p:tag name="AS_UNIQUEID" val="8"/>
</p:tagLst>
</file>

<file path=ppt/tags/tag86.xml><?xml version="1.0" encoding="utf-8"?>
<p:tagLst xmlns:p="http://schemas.openxmlformats.org/presentationml/2006/main">
  <p:tag name="AS_UNIQUEID" val="9"/>
</p:tagLst>
</file>

<file path=ppt/tags/tag87.xml><?xml version="1.0" encoding="utf-8"?>
<p:tagLst xmlns:p="http://schemas.openxmlformats.org/presentationml/2006/main">
  <p:tag name="AS_UNIQUEID" val="10"/>
</p:tagLst>
</file>

<file path=ppt/tags/tag88.xml><?xml version="1.0" encoding="utf-8"?>
<p:tagLst xmlns:p="http://schemas.openxmlformats.org/presentationml/2006/main">
  <p:tag name="AS_UNIQUEID" val="11"/>
</p:tagLst>
</file>

<file path=ppt/tags/tag89.xml><?xml version="1.0" encoding="utf-8"?>
<p:tagLst xmlns:p="http://schemas.openxmlformats.org/presentationml/2006/main">
  <p:tag name="AS_UNIQUEID" val="12"/>
</p:tagLst>
</file>

<file path=ppt/tags/tag90.xml><?xml version="1.0" encoding="utf-8"?>
<p:tagLst xmlns:p="http://schemas.openxmlformats.org/presentationml/2006/main">
  <p:tag name="AS_UNIQUEID" val="13"/>
</p:tagLst>
</file>

<file path=ppt/tags/tag91.xml><?xml version="1.0" encoding="utf-8"?>
<p:tagLst xmlns:p="http://schemas.openxmlformats.org/presentationml/2006/main">
  <p:tag name="AS_UNIQUEID" val="14"/>
</p:tagLst>
</file>

<file path=ppt/tags/tag92.xml><?xml version="1.0" encoding="utf-8"?>
<p:tagLst xmlns:p="http://schemas.openxmlformats.org/presentationml/2006/main">
  <p:tag name="AS_UNIQUEID" val="15"/>
</p:tagLst>
</file>

<file path=ppt/tags/tag93.xml><?xml version="1.0" encoding="utf-8"?>
<p:tagLst xmlns:p="http://schemas.openxmlformats.org/presentationml/2006/main">
  <p:tag name="AS_UNIQUEID" val="16"/>
</p:tagLst>
</file>

<file path=ppt/tags/tag94.xml><?xml version="1.0" encoding="utf-8"?>
<p:tagLst xmlns:p="http://schemas.openxmlformats.org/presentationml/2006/main">
  <p:tag name="AS_UNIQUEID" val="17"/>
</p:tagLst>
</file>

<file path=ppt/tags/tag95.xml><?xml version="1.0" encoding="utf-8"?>
<p:tagLst xmlns:p="http://schemas.openxmlformats.org/presentationml/2006/main">
  <p:tag name="AS_UNIQUEID" val="18"/>
</p:tagLst>
</file>

<file path=ppt/tags/tag96.xml><?xml version="1.0" encoding="utf-8"?>
<p:tagLst xmlns:p="http://schemas.openxmlformats.org/presentationml/2006/main">
  <p:tag name="AS_UNIQUEID" val="19"/>
</p:tagLst>
</file>

<file path=ppt/tags/tag97.xml><?xml version="1.0" encoding="utf-8"?>
<p:tagLst xmlns:p="http://schemas.openxmlformats.org/presentationml/2006/main">
  <p:tag name="AS_UNIQUEID" val="20"/>
</p:tagLst>
</file>

<file path=ppt/tags/tag98.xml><?xml version="1.0" encoding="utf-8"?>
<p:tagLst xmlns:p="http://schemas.openxmlformats.org/presentationml/2006/main">
  <p:tag name="AS_UNIQUEID" val="21"/>
</p:tagLst>
</file>

<file path=ppt/tags/tag99.xml><?xml version="1.0" encoding="utf-8"?>
<p:tagLst xmlns:p="http://schemas.openxmlformats.org/presentationml/2006/main">
  <p:tag name="AS_UNIQUEID" val="22"/>
</p:tagLst>
</file>

<file path=ppt/tags/tag100.xml><?xml version="1.0" encoding="utf-8"?>
<p:tagLst xmlns:p="http://schemas.openxmlformats.org/presentationml/2006/main">
  <p:tag name="AS_UNIQUEID" val="23"/>
</p:tagLst>
</file>

<file path=ppt/tags/tag101.xml><?xml version="1.0" encoding="utf-8"?>
<p:tagLst xmlns:p="http://schemas.openxmlformats.org/presentationml/2006/main">
  <p:tag name="AS_UNIQUEID" val="24"/>
</p:tagLst>
</file>

<file path=ppt/tags/tag102.xml><?xml version="1.0" encoding="utf-8"?>
<p:tagLst xmlns:p="http://schemas.openxmlformats.org/presentationml/2006/main">
  <p:tag name="AS_UNIQUEID" val="25"/>
</p:tagLst>
</file>

<file path=ppt/tags/tag103.xml><?xml version="1.0" encoding="utf-8"?>
<p:tagLst xmlns:p="http://schemas.openxmlformats.org/presentationml/2006/main">
  <p:tag name="AS_UNIQUEID" val="26"/>
</p:tagLst>
</file>

<file path=ppt/tags/tag104.xml><?xml version="1.0" encoding="utf-8"?>
<p:tagLst xmlns:p="http://schemas.openxmlformats.org/presentationml/2006/main">
  <p:tag name="AS_UNIQUEID" val="27"/>
</p:tagLst>
</file>

<file path=ppt/tags/tag105.xml><?xml version="1.0" encoding="utf-8"?>
<p:tagLst xmlns:p="http://schemas.openxmlformats.org/presentationml/2006/main">
  <p:tag name="AS_UNIQUEID" val="28"/>
</p:tagLst>
</file>

<file path=ppt/tags/tag106.xml><?xml version="1.0" encoding="utf-8"?>
<p:tagLst xmlns:p="http://schemas.openxmlformats.org/presentationml/2006/main">
  <p:tag name="AS_UNIQUEID" val="29"/>
</p:tagLst>
</file>

<file path=ppt/tags/tag107.xml><?xml version="1.0" encoding="utf-8"?>
<p:tagLst xmlns:p="http://schemas.openxmlformats.org/presentationml/2006/main">
  <p:tag name="AS_UNIQUEID" val="30"/>
</p:tagLst>
</file>

<file path=ppt/tags/tag108.xml><?xml version="1.0" encoding="utf-8"?>
<p:tagLst xmlns:p="http://schemas.openxmlformats.org/presentationml/2006/main">
  <p:tag name="AS_UNIQUEID" val="31"/>
</p:tagLst>
</file>

<file path=ppt/tags/tag109.xml><?xml version="1.0" encoding="utf-8"?>
<p:tagLst xmlns:p="http://schemas.openxmlformats.org/presentationml/2006/main">
  <p:tag name="AS_UNIQUEID" val="32"/>
</p:tagLst>
</file>

<file path=ppt/tags/tag110.xml><?xml version="1.0" encoding="utf-8"?>
<p:tagLst xmlns:p="http://schemas.openxmlformats.org/presentationml/2006/main">
  <p:tag name="AS_UNIQUEID" val="33"/>
</p:tagLst>
</file>

<file path=ppt/tags/tag111.xml><?xml version="1.0" encoding="utf-8"?>
<p:tagLst xmlns:p="http://schemas.openxmlformats.org/presentationml/2006/main">
  <p:tag name="AS_UNIQUEID" val="34"/>
</p:tagLst>
</file>

<file path=ppt/tags/tag112.xml><?xml version="1.0" encoding="utf-8"?>
<p:tagLst xmlns:p="http://schemas.openxmlformats.org/presentationml/2006/main">
  <p:tag name="AS_UNIQUEID" val="35"/>
</p:tagLst>
</file>

<file path=ppt/tags/tag113.xml><?xml version="1.0" encoding="utf-8"?>
<p:tagLst xmlns:p="http://schemas.openxmlformats.org/presentationml/2006/main">
  <p:tag name="AS_UNIQUEID" val="36"/>
</p:tagLst>
</file>

<file path=ppt/tags/tag114.xml><?xml version="1.0" encoding="utf-8"?>
<p:tagLst xmlns:p="http://schemas.openxmlformats.org/presentationml/2006/main">
  <p:tag name="AS_UNIQUEID" val="37"/>
</p:tagLst>
</file>

<file path=ppt/tags/tag115.xml><?xml version="1.0" encoding="utf-8"?>
<p:tagLst xmlns:p="http://schemas.openxmlformats.org/presentationml/2006/main">
  <p:tag name="AS_UNIQUEID" val="38"/>
</p:tagLst>
</file>

<file path=ppt/tags/tag116.xml><?xml version="1.0" encoding="utf-8"?>
<p:tagLst xmlns:p="http://schemas.openxmlformats.org/presentationml/2006/main">
  <p:tag name="AS_UNIQUEID" val="39"/>
</p:tagLst>
</file>

<file path=ppt/tags/tag117.xml><?xml version="1.0" encoding="utf-8"?>
<p:tagLst xmlns:p="http://schemas.openxmlformats.org/presentationml/2006/main">
  <p:tag name="AS_UNIQUEID" val="40"/>
</p:tagLst>
</file>

<file path=ppt/tags/tag118.xml><?xml version="1.0" encoding="utf-8"?>
<p:tagLst xmlns:p="http://schemas.openxmlformats.org/presentationml/2006/main">
  <p:tag name="AS_UNIQUEID" val="41"/>
</p:tagLst>
</file>

<file path=ppt/tags/tag119.xml><?xml version="1.0" encoding="utf-8"?>
<p:tagLst xmlns:p="http://schemas.openxmlformats.org/presentationml/2006/main">
  <p:tag name="AS_UNIQUEID" val="42"/>
</p:tagLst>
</file>

<file path=ppt/tags/tag120.xml><?xml version="1.0" encoding="utf-8"?>
<p:tagLst xmlns:p="http://schemas.openxmlformats.org/presentationml/2006/main">
  <p:tag name="AS_UNIQUEID" val="43"/>
</p:tagLst>
</file>

<file path=ppt/tags/tag121.xml><?xml version="1.0" encoding="utf-8"?>
<p:tagLst xmlns:p="http://schemas.openxmlformats.org/presentationml/2006/main">
  <p:tag name="AS_UNIQUEID" val="44"/>
</p:tagLst>
</file>

<file path=ppt/tags/tag122.xml><?xml version="1.0" encoding="utf-8"?>
<p:tagLst xmlns:p="http://schemas.openxmlformats.org/presentationml/2006/main">
  <p:tag name="AS_UNIQUEID" val="45"/>
</p:tagLst>
</file>

<file path=ppt/tags/tag123.xml><?xml version="1.0" encoding="utf-8"?>
<p:tagLst xmlns:p="http://schemas.openxmlformats.org/presentationml/2006/main">
  <p:tag name="AS_UNIQUEID" val="46"/>
</p:tagLst>
</file>

<file path=ppt/tags/tag124.xml><?xml version="1.0" encoding="utf-8"?>
<p:tagLst xmlns:p="http://schemas.openxmlformats.org/presentationml/2006/main">
  <p:tag name="AS_UNIQUEID" val="47"/>
</p:tagLst>
</file>

<file path=ppt/tags/tag125.xml><?xml version="1.0" encoding="utf-8"?>
<p:tagLst xmlns:p="http://schemas.openxmlformats.org/presentationml/2006/main">
  <p:tag name="AS_UNIQUEID" val="48"/>
</p:tagLst>
</file>

<file path=ppt/tags/tag126.xml><?xml version="1.0" encoding="utf-8"?>
<p:tagLst xmlns:p="http://schemas.openxmlformats.org/presentationml/2006/main">
  <p:tag name="AS_UNIQUEID" val="49"/>
</p:tagLst>
</file>

<file path=ppt/tags/tag127.xml><?xml version="1.0" encoding="utf-8"?>
<p:tagLst xmlns:p="http://schemas.openxmlformats.org/presentationml/2006/main">
  <p:tag name="AS_UNIQUEID" val="50"/>
</p:tagLst>
</file>

<file path=ppt/tags/tag128.xml><?xml version="1.0" encoding="utf-8"?>
<p:tagLst xmlns:p="http://schemas.openxmlformats.org/presentationml/2006/main">
  <p:tag name="AS_UNIQUEID" val="51"/>
</p:tagLst>
</file>

<file path=ppt/tags/tag129.xml><?xml version="1.0" encoding="utf-8"?>
<p:tagLst xmlns:p="http://schemas.openxmlformats.org/presentationml/2006/main">
  <p:tag name="AS_UNIQUEID" val="52"/>
</p:tagLst>
</file>

<file path=ppt/tags/tag130.xml><?xml version="1.0" encoding="utf-8"?>
<p:tagLst xmlns:p="http://schemas.openxmlformats.org/presentationml/2006/main">
  <p:tag name="AS_UNIQUEID" val="53"/>
</p:tagLst>
</file>

<file path=ppt/tags/tag131.xml><?xml version="1.0" encoding="utf-8"?>
<p:tagLst xmlns:p="http://schemas.openxmlformats.org/presentationml/2006/main">
  <p:tag name="AS_UNIQUEID" val="54"/>
</p:tagLst>
</file>

<file path=ppt/tags/tag132.xml><?xml version="1.0" encoding="utf-8"?>
<p:tagLst xmlns:p="http://schemas.openxmlformats.org/presentationml/2006/main">
  <p:tag name="AS_UNIQUEID" val="55"/>
</p:tagLst>
</file>

<file path=ppt/tags/tag133.xml><?xml version="1.0" encoding="utf-8"?>
<p:tagLst xmlns:p="http://schemas.openxmlformats.org/presentationml/2006/main">
  <p:tag name="AS_UNIQUEID" val="56"/>
</p:tagLst>
</file>

<file path=ppt/tags/tag134.xml><?xml version="1.0" encoding="utf-8"?>
<p:tagLst xmlns:p="http://schemas.openxmlformats.org/presentationml/2006/main">
  <p:tag name="AS_UNIQUEID" val="57"/>
</p:tagLst>
</file>

<file path=ppt/tags/tag135.xml><?xml version="1.0" encoding="utf-8"?>
<p:tagLst xmlns:p="http://schemas.openxmlformats.org/presentationml/2006/main">
  <p:tag name="AS_UNIQUEID" val="58"/>
</p:tagLst>
</file>

<file path=ppt/tags/tag136.xml><?xml version="1.0" encoding="utf-8"?>
<p:tagLst xmlns:p="http://schemas.openxmlformats.org/presentationml/2006/main">
  <p:tag name="AS_UNIQUEID" val="59"/>
</p:tagLst>
</file>

<file path=ppt/tags/tag137.xml><?xml version="1.0" encoding="utf-8"?>
<p:tagLst xmlns:p="http://schemas.openxmlformats.org/presentationml/2006/main">
  <p:tag name="AS_UNIQUEID" val="60"/>
</p:tagLst>
</file>

<file path=ppt/tags/tag138.xml><?xml version="1.0" encoding="utf-8"?>
<p:tagLst xmlns:p="http://schemas.openxmlformats.org/presentationml/2006/main">
  <p:tag name="AS_UNIQUEID" val="61"/>
</p:tagLst>
</file>

<file path=ppt/tags/tag139.xml><?xml version="1.0" encoding="utf-8"?>
<p:tagLst xmlns:p="http://schemas.openxmlformats.org/presentationml/2006/main">
  <p:tag name="AS_UNIQUEID" val="62"/>
</p:tagLst>
</file>

<file path=ppt/tags/tag140.xml><?xml version="1.0" encoding="utf-8"?>
<p:tagLst xmlns:p="http://schemas.openxmlformats.org/presentationml/2006/main">
  <p:tag name="AS_UNIQUEID" val="63"/>
</p:tagLst>
</file>

<file path=ppt/tags/tag141.xml><?xml version="1.0" encoding="utf-8"?>
<p:tagLst xmlns:p="http://schemas.openxmlformats.org/presentationml/2006/main">
  <p:tag name="AS_UNIQUEID" val="64"/>
</p:tagLst>
</file>

<file path=ppt/tags/tag142.xml><?xml version="1.0" encoding="utf-8"?>
<p:tagLst xmlns:p="http://schemas.openxmlformats.org/presentationml/2006/main">
  <p:tag name="AS_UNIQUEID" val="65"/>
</p:tagLst>
</file>

<file path=ppt/tags/tag143.xml><?xml version="1.0" encoding="utf-8"?>
<p:tagLst xmlns:p="http://schemas.openxmlformats.org/presentationml/2006/main">
  <p:tag name="AS_UNIQUEID" val="66"/>
</p:tagLst>
</file>

<file path=ppt/tags/tag144.xml><?xml version="1.0" encoding="utf-8"?>
<p:tagLst xmlns:p="http://schemas.openxmlformats.org/presentationml/2006/main">
  <p:tag name="AS_UNIQUEID" val="67"/>
</p:tagLst>
</file>

<file path=ppt/tags/tag145.xml><?xml version="1.0" encoding="utf-8"?>
<p:tagLst xmlns:p="http://schemas.openxmlformats.org/presentationml/2006/main">
  <p:tag name="AS_UNIQUEID" val="68"/>
</p:tagLst>
</file>

<file path=ppt/tags/tag146.xml><?xml version="1.0" encoding="utf-8"?>
<p:tagLst xmlns:p="http://schemas.openxmlformats.org/presentationml/2006/main">
  <p:tag name="AS_UNIQUEID" val="69"/>
</p:tagLst>
</file>

<file path=ppt/tags/tag147.xml><?xml version="1.0" encoding="utf-8"?>
<p:tagLst xmlns:p="http://schemas.openxmlformats.org/presentationml/2006/main">
  <p:tag name="AS_UNIQUEID" val="70"/>
</p:tagLst>
</file>

<file path=ppt/tags/tag148.xml><?xml version="1.0" encoding="utf-8"?>
<p:tagLst xmlns:p="http://schemas.openxmlformats.org/presentationml/2006/main">
  <p:tag name="AS_UNIQUEID" val="71"/>
</p:tagLst>
</file>

<file path=ppt/tags/tag149.xml><?xml version="1.0" encoding="utf-8"?>
<p:tagLst xmlns:p="http://schemas.openxmlformats.org/presentationml/2006/main">
  <p:tag name="AS_UNIQUEID" val="72"/>
</p:tagLst>
</file>

<file path=ppt/tags/tag150.xml><?xml version="1.0" encoding="utf-8"?>
<p:tagLst xmlns:p="http://schemas.openxmlformats.org/presentationml/2006/main">
  <p:tag name="AS_UNIQUEID" val="73"/>
</p:tagLst>
</file>

<file path=ppt/tags/tag151.xml><?xml version="1.0" encoding="utf-8"?>
<p:tagLst xmlns:p="http://schemas.openxmlformats.org/presentationml/2006/main">
  <p:tag name="AS_UNIQUEID" val="74"/>
</p:tagLst>
</file>

<file path=ppt/tags/tag152.xml><?xml version="1.0" encoding="utf-8"?>
<p:tagLst xmlns:p="http://schemas.openxmlformats.org/presentationml/2006/main">
  <p:tag name="AS_UNIQUEID" val="75"/>
</p:tagLst>
</file>

<file path=ppt/tags/tag153.xml><?xml version="1.0" encoding="utf-8"?>
<p:tagLst xmlns:p="http://schemas.openxmlformats.org/presentationml/2006/main">
  <p:tag name="AS_UNIQUEID" val="76"/>
</p:tagLst>
</file>

<file path=ppt/tags/tag154.xml><?xml version="1.0" encoding="utf-8"?>
<p:tagLst xmlns:p="http://schemas.openxmlformats.org/presentationml/2006/main">
  <p:tag name="AS_UNIQUEID" val="77"/>
</p:tagLst>
</file>

<file path=ppt/tags/tag155.xml><?xml version="1.0" encoding="utf-8"?>
<p:tagLst xmlns:p="http://schemas.openxmlformats.org/presentationml/2006/main">
  <p:tag name="AS_UNIQUEID" val="78"/>
</p:tagLst>
</file>

<file path=ppt/tags/tag156.xml><?xml version="1.0" encoding="utf-8"?>
<p:tagLst xmlns:p="http://schemas.openxmlformats.org/presentationml/2006/main">
  <p:tag name="AS_UNIQUEID" val="79"/>
</p:tagLst>
</file>

<file path=ppt/tags/tag157.xml><?xml version="1.0" encoding="utf-8"?>
<p:tagLst xmlns:p="http://schemas.openxmlformats.org/presentationml/2006/main">
  <p:tag name="AS_UNIQUEID" val="80"/>
</p:tagLst>
</file>

<file path=ppt/tags/tag158.xml><?xml version="1.0" encoding="utf-8"?>
<p:tagLst xmlns:p="http://schemas.openxmlformats.org/presentationml/2006/main">
  <p:tag name="AS_UNIQUEID" val="81"/>
</p:tagLst>
</file>

<file path=ppt/tags/tag159.xml><?xml version="1.0" encoding="utf-8"?>
<p:tagLst xmlns:p="http://schemas.openxmlformats.org/presentationml/2006/main">
  <p:tag name="AS_UNIQUEID" val="82"/>
</p:tagLst>
</file>

<file path=ppt/tags/tag160.xml><?xml version="1.0" encoding="utf-8"?>
<p:tagLst xmlns:p="http://schemas.openxmlformats.org/presentationml/2006/main">
  <p:tag name="AS_UNIQUEID" val="83"/>
</p:tagLst>
</file>

<file path=ppt/tags/tag161.xml><?xml version="1.0" encoding="utf-8"?>
<p:tagLst xmlns:p="http://schemas.openxmlformats.org/presentationml/2006/main">
  <p:tag name="AS_UNIQUEID" val="84"/>
</p:tagLst>
</file>

<file path=ppt/tags/tag162.xml><?xml version="1.0" encoding="utf-8"?>
<p:tagLst xmlns:p="http://schemas.openxmlformats.org/presentationml/2006/main">
  <p:tag name="AS_UNIQUEID" val="85"/>
</p:tagLst>
</file>

<file path=ppt/tags/tag163.xml><?xml version="1.0" encoding="utf-8"?>
<p:tagLst xmlns:p="http://schemas.openxmlformats.org/presentationml/2006/main">
  <p:tag name="AS_UNIQUEID" val="86"/>
</p:tagLst>
</file>

<file path=ppt/tags/tag164.xml><?xml version="1.0" encoding="utf-8"?>
<p:tagLst xmlns:p="http://schemas.openxmlformats.org/presentationml/2006/main">
  <p:tag name="AS_UNIQUEID" val="87"/>
</p:tagLst>
</file>

<file path=ppt/tags/tag165.xml><?xml version="1.0" encoding="utf-8"?>
<p:tagLst xmlns:p="http://schemas.openxmlformats.org/presentationml/2006/main">
  <p:tag name="AS_UNIQUEID" val="88"/>
</p:tagLst>
</file>

<file path=ppt/tags/tag166.xml><?xml version="1.0" encoding="utf-8"?>
<p:tagLst xmlns:p="http://schemas.openxmlformats.org/presentationml/2006/main">
  <p:tag name="AS_UNIQUEID" val="89"/>
</p:tagLst>
</file>

<file path=ppt/tags/tag167.xml><?xml version="1.0" encoding="utf-8"?>
<p:tagLst xmlns:p="http://schemas.openxmlformats.org/presentationml/2006/main">
  <p:tag name="AS_UNIQUEID" val="90"/>
</p:tagLst>
</file>

<file path=ppt/tags/tag168.xml><?xml version="1.0" encoding="utf-8"?>
<p:tagLst xmlns:p="http://schemas.openxmlformats.org/presentationml/2006/main">
  <p:tag name="AS_UNIQUEID" val="91"/>
</p:tagLst>
</file>

<file path=ppt/tags/tag169.xml><?xml version="1.0" encoding="utf-8"?>
<p:tagLst xmlns:p="http://schemas.openxmlformats.org/presentationml/2006/main">
  <p:tag name="AS_UNIQUEID" val="92"/>
</p:tagLst>
</file>

<file path=ppt/tags/tag170.xml><?xml version="1.0" encoding="utf-8"?>
<p:tagLst xmlns:p="http://schemas.openxmlformats.org/presentationml/2006/main">
  <p:tag name="AS_UNIQUEID" val="93"/>
</p:tagLst>
</file>

<file path=ppt/tags/tag171.xml><?xml version="1.0" encoding="utf-8"?>
<p:tagLst xmlns:p="http://schemas.openxmlformats.org/presentationml/2006/main">
  <p:tag name="AS_UNIQUEID" val="94"/>
</p:tagLst>
</file>

<file path=ppt/tags/tag172.xml><?xml version="1.0" encoding="utf-8"?>
<p:tagLst xmlns:p="http://schemas.openxmlformats.org/presentationml/2006/main">
  <p:tag name="AS_UNIQUEID" val="95"/>
</p:tagLst>
</file>

<file path=ppt/tags/tag173.xml><?xml version="1.0" encoding="utf-8"?>
<p:tagLst xmlns:p="http://schemas.openxmlformats.org/presentationml/2006/main">
  <p:tag name="AS_UNIQUEID" val="96"/>
</p:tagLst>
</file>

<file path=ppt/tags/tag174.xml><?xml version="1.0" encoding="utf-8"?>
<p:tagLst xmlns:p="http://schemas.openxmlformats.org/presentationml/2006/main">
  <p:tag name="AS_UNIQUEID" val="97"/>
</p:tagLst>
</file>

<file path=ppt/tags/tag175.xml><?xml version="1.0" encoding="utf-8"?>
<p:tagLst xmlns:p="http://schemas.openxmlformats.org/presentationml/2006/main">
  <p:tag name="AS_UNIQUEID" val="98"/>
</p:tagLst>
</file>

<file path=ppt/tags/tag176.xml><?xml version="1.0" encoding="utf-8"?>
<p:tagLst xmlns:p="http://schemas.openxmlformats.org/presentationml/2006/main">
  <p:tag name="AS_UNIQUEID" val="99"/>
</p:tagLst>
</file>

<file path=ppt/tags/tag177.xml><?xml version="1.0" encoding="utf-8"?>
<p:tagLst xmlns:p="http://schemas.openxmlformats.org/presentationml/2006/main">
  <p:tag name="AS_UNIQUEID" val="100"/>
</p:tagLst>
</file>

<file path=ppt/tags/tag178.xml><?xml version="1.0" encoding="utf-8"?>
<p:tagLst xmlns:p="http://schemas.openxmlformats.org/presentationml/2006/main">
  <p:tag name="AS_UNIQUEID" val="101"/>
</p:tagLst>
</file>

<file path=ppt/tags/tag179.xml><?xml version="1.0" encoding="utf-8"?>
<p:tagLst xmlns:p="http://schemas.openxmlformats.org/presentationml/2006/main">
  <p:tag name="AS_UNIQUEID" val="102"/>
</p:tagLst>
</file>

<file path=ppt/tags/tag180.xml><?xml version="1.0" encoding="utf-8"?>
<p:tagLst xmlns:p="http://schemas.openxmlformats.org/presentationml/2006/main">
  <p:tag name="AS_UNIQUEID" val="103"/>
</p:tagLst>
</file>

<file path=ppt/tags/tag181.xml><?xml version="1.0" encoding="utf-8"?>
<p:tagLst xmlns:p="http://schemas.openxmlformats.org/presentationml/2006/main">
  <p:tag name="AS_UNIQUEID" val="104"/>
</p:tagLst>
</file>

<file path=ppt/tags/tag182.xml><?xml version="1.0" encoding="utf-8"?>
<p:tagLst xmlns:p="http://schemas.openxmlformats.org/presentationml/2006/main">
  <p:tag name="AS_UNIQUEID" val="105"/>
</p:tagLst>
</file>

<file path=ppt/tags/tag183.xml><?xml version="1.0" encoding="utf-8"?>
<p:tagLst xmlns:p="http://schemas.openxmlformats.org/presentationml/2006/main">
  <p:tag name="AS_UNIQUEID" val="106"/>
</p:tagLst>
</file>

<file path=ppt/tags/tag184.xml><?xml version="1.0" encoding="utf-8"?>
<p:tagLst xmlns:p="http://schemas.openxmlformats.org/presentationml/2006/main">
  <p:tag name="AS_UNIQUEID" val="107"/>
</p:tagLst>
</file>

<file path=ppt/tags/tag185.xml><?xml version="1.0" encoding="utf-8"?>
<p:tagLst xmlns:p="http://schemas.openxmlformats.org/presentationml/2006/main">
  <p:tag name="AS_UNIQUEID" val="108"/>
</p:tagLst>
</file>

<file path=ppt/tags/tag186.xml><?xml version="1.0" encoding="utf-8"?>
<p:tagLst xmlns:p="http://schemas.openxmlformats.org/presentationml/2006/main">
  <p:tag name="AS_UNIQUEID" val="109"/>
</p:tagLst>
</file>

<file path=ppt/tags/tag187.xml><?xml version="1.0" encoding="utf-8"?>
<p:tagLst xmlns:p="http://schemas.openxmlformats.org/presentationml/2006/main">
  <p:tag name="AS_UNIQUEID" val="110"/>
</p:tagLst>
</file>

<file path=ppt/tags/tag188.xml><?xml version="1.0" encoding="utf-8"?>
<p:tagLst xmlns:p="http://schemas.openxmlformats.org/presentationml/2006/main">
  <p:tag name="AS_UNIQUEID" val="111"/>
</p:tagLst>
</file>

<file path=ppt/tags/tag189.xml><?xml version="1.0" encoding="utf-8"?>
<p:tagLst xmlns:p="http://schemas.openxmlformats.org/presentationml/2006/main">
  <p:tag name="AS_UNIQUEID" val="112"/>
</p:tagLst>
</file>

<file path=ppt/tags/tag190.xml><?xml version="1.0" encoding="utf-8"?>
<p:tagLst xmlns:p="http://schemas.openxmlformats.org/presentationml/2006/main">
  <p:tag name="AS_UNIQUEID" val="113"/>
</p:tagLst>
</file>

<file path=ppt/tags/tag191.xml><?xml version="1.0" encoding="utf-8"?>
<p:tagLst xmlns:p="http://schemas.openxmlformats.org/presentationml/2006/main">
  <p:tag name="AS_UNIQUEID" val="114"/>
</p:tagLst>
</file>

<file path=ppt/tags/tag192.xml><?xml version="1.0" encoding="utf-8"?>
<p:tagLst xmlns:p="http://schemas.openxmlformats.org/presentationml/2006/main">
  <p:tag name="AS_UNIQUEID" val="115"/>
</p:tagLst>
</file>

<file path=ppt/tags/tag193.xml><?xml version="1.0" encoding="utf-8"?>
<p:tagLst xmlns:p="http://schemas.openxmlformats.org/presentationml/2006/main">
  <p:tag name="AS_UNIQUEID" val="116"/>
</p:tagLst>
</file>

<file path=ppt/tags/tag194.xml><?xml version="1.0" encoding="utf-8"?>
<p:tagLst xmlns:p="http://schemas.openxmlformats.org/presentationml/2006/main">
  <p:tag name="AS_UNIQUEID" val="117"/>
</p:tagLst>
</file>

<file path=ppt/tags/tag195.xml><?xml version="1.0" encoding="utf-8"?>
<p:tagLst xmlns:p="http://schemas.openxmlformats.org/presentationml/2006/main">
  <p:tag name="AS_UNIQUEID" val="118"/>
</p:tagLst>
</file>

<file path=ppt/tags/tag196.xml><?xml version="1.0" encoding="utf-8"?>
<p:tagLst xmlns:p="http://schemas.openxmlformats.org/presentationml/2006/main">
  <p:tag name="AS_UNIQUEID" val="119"/>
</p:tagLst>
</file>

<file path=ppt/tags/tag197.xml><?xml version="1.0" encoding="utf-8"?>
<p:tagLst xmlns:p="http://schemas.openxmlformats.org/presentationml/2006/main">
  <p:tag name="AS_UNIQUEID" val="120"/>
</p:tagLst>
</file>

<file path=ppt/tags/tag198.xml><?xml version="1.0" encoding="utf-8"?>
<p:tagLst xmlns:p="http://schemas.openxmlformats.org/presentationml/2006/main">
  <p:tag name="AS_UNIQUEID" val="121"/>
</p:tagLst>
</file>

<file path=ppt/tags/tag199.xml><?xml version="1.0" encoding="utf-8"?>
<p:tagLst xmlns:p="http://schemas.openxmlformats.org/presentationml/2006/main">
  <p:tag name="AS_UNIQUEID" val="122"/>
</p:tagLst>
</file>

<file path=ppt/tags/tag200.xml><?xml version="1.0" encoding="utf-8"?>
<p:tagLst xmlns:p="http://schemas.openxmlformats.org/presentationml/2006/main">
  <p:tag name="AS_UNIQUEID" val="123"/>
</p:tagLst>
</file>

<file path=ppt/tags/tag201.xml><?xml version="1.0" encoding="utf-8"?>
<p:tagLst xmlns:p="http://schemas.openxmlformats.org/presentationml/2006/main">
  <p:tag name="AS_UNIQUEID" val="124"/>
</p:tagLst>
</file>

<file path=ppt/tags/tag202.xml><?xml version="1.0" encoding="utf-8"?>
<p:tagLst xmlns:p="http://schemas.openxmlformats.org/presentationml/2006/main">
  <p:tag name="AS_UNIQUEID" val="125"/>
</p:tagLst>
</file>

<file path=ppt/tags/tag203.xml><?xml version="1.0" encoding="utf-8"?>
<p:tagLst xmlns:p="http://schemas.openxmlformats.org/presentationml/2006/main">
  <p:tag name="AS_UNIQUEID" val="126"/>
</p:tagLst>
</file>

<file path=ppt/tags/tag204.xml><?xml version="1.0" encoding="utf-8"?>
<p:tagLst xmlns:p="http://schemas.openxmlformats.org/presentationml/2006/main">
  <p:tag name="AS_UNIQUEID" val="127"/>
</p:tagLst>
</file>

<file path=ppt/tags/tag205.xml><?xml version="1.0" encoding="utf-8"?>
<p:tagLst xmlns:p="http://schemas.openxmlformats.org/presentationml/2006/main">
  <p:tag name="AS_UNIQUEID" val="128"/>
</p:tagLst>
</file>

<file path=ppt/tags/tag206.xml><?xml version="1.0" encoding="utf-8"?>
<p:tagLst xmlns:p="http://schemas.openxmlformats.org/presentationml/2006/main">
  <p:tag name="AS_UNIQUEID" val="129"/>
</p:tagLst>
</file>

<file path=ppt/tags/tag207.xml><?xml version="1.0" encoding="utf-8"?>
<p:tagLst xmlns:p="http://schemas.openxmlformats.org/presentationml/2006/main">
  <p:tag name="AS_UNIQUEID" val="130"/>
</p:tagLst>
</file>

<file path=ppt/tags/tag208.xml><?xml version="1.0" encoding="utf-8"?>
<p:tagLst xmlns:p="http://schemas.openxmlformats.org/presentationml/2006/main">
  <p:tag name="AS_UNIQUEID" val="131"/>
</p:tagLst>
</file>

<file path=ppt/tags/tag209.xml><?xml version="1.0" encoding="utf-8"?>
<p:tagLst xmlns:p="http://schemas.openxmlformats.org/presentationml/2006/main">
  <p:tag name="AS_UNIQUEID" val="132"/>
</p:tagLst>
</file>

<file path=ppt/tags/tag210.xml><?xml version="1.0" encoding="utf-8"?>
<p:tagLst xmlns:p="http://schemas.openxmlformats.org/presentationml/2006/main">
  <p:tag name="AS_UNIQUEID" val="133"/>
</p:tagLst>
</file>

<file path=ppt/tags/tag211.xml><?xml version="1.0" encoding="utf-8"?>
<p:tagLst xmlns:p="http://schemas.openxmlformats.org/presentationml/2006/main">
  <p:tag name="AS_UNIQUEID" val="134"/>
</p:tagLst>
</file>

<file path=ppt/tags/tag212.xml><?xml version="1.0" encoding="utf-8"?>
<p:tagLst xmlns:p="http://schemas.openxmlformats.org/presentationml/2006/main">
  <p:tag name="AS_UNIQUEID" val="135"/>
</p:tagLst>
</file>

<file path=ppt/tags/tag213.xml><?xml version="1.0" encoding="utf-8"?>
<p:tagLst xmlns:p="http://schemas.openxmlformats.org/presentationml/2006/main">
  <p:tag name="AS_UNIQUEID" val="136"/>
</p:tagLst>
</file>

<file path=ppt/tags/tag214.xml><?xml version="1.0" encoding="utf-8"?>
<p:tagLst xmlns:p="http://schemas.openxmlformats.org/presentationml/2006/main">
  <p:tag name="AS_UNIQUEID" val="137"/>
</p:tagLst>
</file>

<file path=ppt/tags/tag215.xml><?xml version="1.0" encoding="utf-8"?>
<p:tagLst xmlns:p="http://schemas.openxmlformats.org/presentationml/2006/main">
  <p:tag name="AS_UNIQUEID" val="138"/>
</p:tagLst>
</file>

<file path=ppt/tags/tag216.xml><?xml version="1.0" encoding="utf-8"?>
<p:tagLst xmlns:p="http://schemas.openxmlformats.org/presentationml/2006/main">
  <p:tag name="AS_UNIQUEID" val="139"/>
</p:tagLst>
</file>

<file path=ppt/tags/tag217.xml><?xml version="1.0" encoding="utf-8"?>
<p:tagLst xmlns:p="http://schemas.openxmlformats.org/presentationml/2006/main">
  <p:tag name="AS_UNIQUEID" val="140"/>
</p:tagLst>
</file>

<file path=ppt/tags/tag218.xml><?xml version="1.0" encoding="utf-8"?>
<p:tagLst xmlns:p="http://schemas.openxmlformats.org/presentationml/2006/main">
  <p:tag name="AS_UNIQUEID" val="141"/>
</p:tagLst>
</file>

<file path=ppt/tags/tag219.xml><?xml version="1.0" encoding="utf-8"?>
<p:tagLst xmlns:p="http://schemas.openxmlformats.org/presentationml/2006/main">
  <p:tag name="AS_UNIQUEID" val="142"/>
</p:tagLst>
</file>

<file path=ppt/tags/tag220.xml><?xml version="1.0" encoding="utf-8"?>
<p:tagLst xmlns:p="http://schemas.openxmlformats.org/presentationml/2006/main">
  <p:tag name="AS_UNIQUEID" val="143"/>
</p:tagLst>
</file>

<file path=ppt/tags/tag221.xml><?xml version="1.0" encoding="utf-8"?>
<p:tagLst xmlns:p="http://schemas.openxmlformats.org/presentationml/2006/main">
  <p:tag name="AS_UNIQUEID" val="144"/>
</p:tagLst>
</file>

<file path=ppt/tags/tag222.xml><?xml version="1.0" encoding="utf-8"?>
<p:tagLst xmlns:p="http://schemas.openxmlformats.org/presentationml/2006/main">
  <p:tag name="AS_UNIQUEID" val="145"/>
</p:tagLst>
</file>

<file path=ppt/tags/tag223.xml><?xml version="1.0" encoding="utf-8"?>
<p:tagLst xmlns:p="http://schemas.openxmlformats.org/presentationml/2006/main">
  <p:tag name="AS_UNIQUEID" val="146"/>
</p:tagLst>
</file>

<file path=ppt/tags/tag224.xml><?xml version="1.0" encoding="utf-8"?>
<p:tagLst xmlns:p="http://schemas.openxmlformats.org/presentationml/2006/main">
  <p:tag name="AS_UNIQUEID" val="147"/>
</p:tagLst>
</file>

<file path=ppt/tags/tag225.xml><?xml version="1.0" encoding="utf-8"?>
<p:tagLst xmlns:p="http://schemas.openxmlformats.org/presentationml/2006/main">
  <p:tag name="AS_UNIQUEID" val="148"/>
</p:tagLst>
</file>

<file path=ppt/tags/tag226.xml><?xml version="1.0" encoding="utf-8"?>
<p:tagLst xmlns:p="http://schemas.openxmlformats.org/presentationml/2006/main">
  <p:tag name="AS_UNIQUEID" val="149"/>
</p:tagLst>
</file>

<file path=ppt/tags/tag227.xml><?xml version="1.0" encoding="utf-8"?>
<p:tagLst xmlns:p="http://schemas.openxmlformats.org/presentationml/2006/main">
  <p:tag name="AS_UNIQUEID" val="150"/>
</p:tagLst>
</file>

<file path=ppt/tags/tag228.xml><?xml version="1.0" encoding="utf-8"?>
<p:tagLst xmlns:p="http://schemas.openxmlformats.org/presentationml/2006/main">
  <p:tag name="AS_UNIQUEID" val="151"/>
</p:tagLst>
</file>

<file path=ppt/tags/tag229.xml><?xml version="1.0" encoding="utf-8"?>
<p:tagLst xmlns:p="http://schemas.openxmlformats.org/presentationml/2006/main">
  <p:tag name="AS_UNIQUEID" val="152"/>
</p:tagLst>
</file>

<file path=ppt/tags/tag230.xml><?xml version="1.0" encoding="utf-8"?>
<p:tagLst xmlns:p="http://schemas.openxmlformats.org/presentationml/2006/main">
  <p:tag name="AS_UNIQUEID" val="153"/>
</p:tagLst>
</file>

<file path=ppt/tags/tag231.xml><?xml version="1.0" encoding="utf-8"?>
<p:tagLst xmlns:p="http://schemas.openxmlformats.org/presentationml/2006/main">
  <p:tag name="AS_UNIQUEID" val="154"/>
</p:tagLst>
</file>

<file path=ppt/tags/tag232.xml><?xml version="1.0" encoding="utf-8"?>
<p:tagLst xmlns:p="http://schemas.openxmlformats.org/presentationml/2006/main">
  <p:tag name="AS_UNIQUEID" val="155"/>
</p:tagLst>
</file>

<file path=ppt/tags/tag233.xml><?xml version="1.0" encoding="utf-8"?>
<p:tagLst xmlns:p="http://schemas.openxmlformats.org/presentationml/2006/main">
  <p:tag name="AS_UNIQUEID" val="156"/>
</p:tagLst>
</file>

<file path=ppt/tags/tag234.xml><?xml version="1.0" encoding="utf-8"?>
<p:tagLst xmlns:p="http://schemas.openxmlformats.org/presentationml/2006/main">
  <p:tag name="AS_UNIQUEID" val="157"/>
</p:tagLst>
</file>

<file path=ppt/tags/tag235.xml><?xml version="1.0" encoding="utf-8"?>
<p:tagLst xmlns:p="http://schemas.openxmlformats.org/presentationml/2006/main">
  <p:tag name="AS_UNIQUEID" val="158"/>
</p:tagLst>
</file>

<file path=ppt/tags/tag236.xml><?xml version="1.0" encoding="utf-8"?>
<p:tagLst xmlns:p="http://schemas.openxmlformats.org/presentationml/2006/main">
  <p:tag name="AS_UNIQUEID" val="159"/>
</p:tagLst>
</file>

<file path=ppt/tags/tag237.xml><?xml version="1.0" encoding="utf-8"?>
<p:tagLst xmlns:p="http://schemas.openxmlformats.org/presentationml/2006/main">
  <p:tag name="AS_UNIQUEID" val="160"/>
</p:tagLst>
</file>

<file path=ppt/tags/tag238.xml><?xml version="1.0" encoding="utf-8"?>
<p:tagLst xmlns:p="http://schemas.openxmlformats.org/presentationml/2006/main">
  <p:tag name="AS_UNIQUEID" val="161"/>
</p:tagLst>
</file>

<file path=ppt/tags/tag239.xml><?xml version="1.0" encoding="utf-8"?>
<p:tagLst xmlns:p="http://schemas.openxmlformats.org/presentationml/2006/main">
  <p:tag name="AS_UNIQUEID" val="162"/>
</p:tagLst>
</file>

<file path=ppt/tags/tag240.xml><?xml version="1.0" encoding="utf-8"?>
<p:tagLst xmlns:p="http://schemas.openxmlformats.org/presentationml/2006/main">
  <p:tag name="AS_UNIQUEID" val="163"/>
</p:tagLst>
</file>

<file path=ppt/tags/tag241.xml><?xml version="1.0" encoding="utf-8"?>
<p:tagLst xmlns:p="http://schemas.openxmlformats.org/presentationml/2006/main">
  <p:tag name="AS_UNIQUEID" val="164"/>
</p:tagLst>
</file>

<file path=ppt/tags/tag242.xml><?xml version="1.0" encoding="utf-8"?>
<p:tagLst xmlns:p="http://schemas.openxmlformats.org/presentationml/2006/main">
  <p:tag name="AS_UNIQUEID" val="165"/>
</p:tagLst>
</file>

<file path=ppt/tags/tag243.xml><?xml version="1.0" encoding="utf-8"?>
<p:tagLst xmlns:p="http://schemas.openxmlformats.org/presentationml/2006/main">
  <p:tag name="AS_UNIQUEID" val="166"/>
</p:tagLst>
</file>

<file path=ppt/tags/tag244.xml><?xml version="1.0" encoding="utf-8"?>
<p:tagLst xmlns:p="http://schemas.openxmlformats.org/presentationml/2006/main">
  <p:tag name="AS_UNIQUEID" val="167"/>
</p:tagLst>
</file>

<file path=ppt/tags/tag245.xml><?xml version="1.0" encoding="utf-8"?>
<p:tagLst xmlns:p="http://schemas.openxmlformats.org/presentationml/2006/main">
  <p:tag name="AS_UNIQUEID" val="168"/>
</p:tagLst>
</file>

<file path=ppt/tags/tag246.xml><?xml version="1.0" encoding="utf-8"?>
<p:tagLst xmlns:p="http://schemas.openxmlformats.org/presentationml/2006/main">
  <p:tag name="AS_UNIQUEID" val="169"/>
</p:tagLst>
</file>

<file path=ppt/tags/tag247.xml><?xml version="1.0" encoding="utf-8"?>
<p:tagLst xmlns:p="http://schemas.openxmlformats.org/presentationml/2006/main">
  <p:tag name="AS_UNIQUEID" val="170"/>
</p:tagLst>
</file>

<file path=ppt/tags/tag248.xml><?xml version="1.0" encoding="utf-8"?>
<p:tagLst xmlns:p="http://schemas.openxmlformats.org/presentationml/2006/main">
  <p:tag name="AS_UNIQUEID" val="171"/>
</p:tagLst>
</file>

<file path=ppt/tags/tag249.xml><?xml version="1.0" encoding="utf-8"?>
<p:tagLst xmlns:p="http://schemas.openxmlformats.org/presentationml/2006/main">
  <p:tag name="AS_UNIQUEID" val="172"/>
</p:tagLst>
</file>

<file path=ppt/tags/tag250.xml><?xml version="1.0" encoding="utf-8"?>
<p:tagLst xmlns:p="http://schemas.openxmlformats.org/presentationml/2006/main">
  <p:tag name="AS_UNIQUEID" val="173"/>
</p:tagLst>
</file>

<file path=ppt/tags/tag251.xml><?xml version="1.0" encoding="utf-8"?>
<p:tagLst xmlns:p="http://schemas.openxmlformats.org/presentationml/2006/main">
  <p:tag name="AS_UNIQUEID" val="174"/>
</p:tagLst>
</file>

<file path=ppt/tags/tag252.xml><?xml version="1.0" encoding="utf-8"?>
<p:tagLst xmlns:p="http://schemas.openxmlformats.org/presentationml/2006/main">
  <p:tag name="AS_UNIQUEID" val="175"/>
</p:tagLst>
</file>

<file path=ppt/tags/tag253.xml><?xml version="1.0" encoding="utf-8"?>
<p:tagLst xmlns:p="http://schemas.openxmlformats.org/presentationml/2006/main">
  <p:tag name="AS_UNIQUEID" val="176"/>
</p:tagLst>
</file>

<file path=ppt/tags/tag254.xml><?xml version="1.0" encoding="utf-8"?>
<p:tagLst xmlns:p="http://schemas.openxmlformats.org/presentationml/2006/main">
  <p:tag name="AS_UNIQUEID" val="177"/>
</p:tagLst>
</file>

<file path=ppt/tags/tag255.xml><?xml version="1.0" encoding="utf-8"?>
<p:tagLst xmlns:p="http://schemas.openxmlformats.org/presentationml/2006/main">
  <p:tag name="AS_UNIQUEID" val="178"/>
</p:tagLst>
</file>

<file path=ppt/tags/tag256.xml><?xml version="1.0" encoding="utf-8"?>
<p:tagLst xmlns:p="http://schemas.openxmlformats.org/presentationml/2006/main">
  <p:tag name="AS_UNIQUEID" val="179"/>
</p:tagLst>
</file>

<file path=ppt/tags/tag257.xml><?xml version="1.0" encoding="utf-8"?>
<p:tagLst xmlns:p="http://schemas.openxmlformats.org/presentationml/2006/main">
  <p:tag name="AS_UNIQUEID" val="180"/>
</p:tagLst>
</file>

<file path=ppt/tags/tag258.xml><?xml version="1.0" encoding="utf-8"?>
<p:tagLst xmlns:p="http://schemas.openxmlformats.org/presentationml/2006/main">
  <p:tag name="AS_UNIQUEID" val="181"/>
</p:tagLst>
</file>

<file path=ppt/tags/tag259.xml><?xml version="1.0" encoding="utf-8"?>
<p:tagLst xmlns:p="http://schemas.openxmlformats.org/presentationml/2006/main">
  <p:tag name="AS_UNIQUEID" val="182"/>
</p:tagLst>
</file>

<file path=ppt/tags/tag260.xml><?xml version="1.0" encoding="utf-8"?>
<p:tagLst xmlns:p="http://schemas.openxmlformats.org/presentationml/2006/main">
  <p:tag name="AS_UNIQUEID" val="183"/>
</p:tagLst>
</file>

<file path=ppt/tags/tag261.xml><?xml version="1.0" encoding="utf-8"?>
<p:tagLst xmlns:p="http://schemas.openxmlformats.org/presentationml/2006/main">
  <p:tag name="AS_UNIQUEID" val="184"/>
</p:tagLst>
</file>

<file path=ppt/tags/tag262.xml><?xml version="1.0" encoding="utf-8"?>
<p:tagLst xmlns:p="http://schemas.openxmlformats.org/presentationml/2006/main">
  <p:tag name="AS_UNIQUEID" val="185"/>
</p:tagLst>
</file>

<file path=ppt/tags/tag263.xml><?xml version="1.0" encoding="utf-8"?>
<p:tagLst xmlns:p="http://schemas.openxmlformats.org/presentationml/2006/main">
  <p:tag name="AS_UNIQUEID" val="186"/>
</p:tagLst>
</file>

<file path=ppt/tags/tag264.xml><?xml version="1.0" encoding="utf-8"?>
<p:tagLst xmlns:p="http://schemas.openxmlformats.org/presentationml/2006/main">
  <p:tag name="AS_UNIQUEID" val="187"/>
</p:tagLst>
</file>

<file path=ppt/tags/tag265.xml><?xml version="1.0" encoding="utf-8"?>
<p:tagLst xmlns:p="http://schemas.openxmlformats.org/presentationml/2006/main">
  <p:tag name="AS_UNIQUEID" val="188"/>
</p:tagLst>
</file>

<file path=ppt/tags/tag266.xml><?xml version="1.0" encoding="utf-8"?>
<p:tagLst xmlns:p="http://schemas.openxmlformats.org/presentationml/2006/main">
  <p:tag name="AS_UNIQUEID" val="189"/>
</p:tagLst>
</file>

<file path=ppt/tags/tag267.xml><?xml version="1.0" encoding="utf-8"?>
<p:tagLst xmlns:p="http://schemas.openxmlformats.org/presentationml/2006/main">
  <p:tag name="AS_UNIQUEID" val="190"/>
</p:tagLst>
</file>

<file path=ppt/tags/tag268.xml><?xml version="1.0" encoding="utf-8"?>
<p:tagLst xmlns:p="http://schemas.openxmlformats.org/presentationml/2006/main">
  <p:tag name="AS_UNIQUEID" val="191"/>
</p:tagLst>
</file>

<file path=ppt/tags/tag269.xml><?xml version="1.0" encoding="utf-8"?>
<p:tagLst xmlns:p="http://schemas.openxmlformats.org/presentationml/2006/main">
  <p:tag name="AS_UNIQUEID" val="192"/>
</p:tagLst>
</file>

<file path=ppt/tags/tag270.xml><?xml version="1.0" encoding="utf-8"?>
<p:tagLst xmlns:p="http://schemas.openxmlformats.org/presentationml/2006/main">
  <p:tag name="AS_UNIQUEID" val="193"/>
</p:tagLst>
</file>

<file path=ppt/tags/tag271.xml><?xml version="1.0" encoding="utf-8"?>
<p:tagLst xmlns:p="http://schemas.openxmlformats.org/presentationml/2006/main">
  <p:tag name="AS_UNIQUEID" val="194"/>
</p:tagLst>
</file>

<file path=ppt/tags/tag272.xml><?xml version="1.0" encoding="utf-8"?>
<p:tagLst xmlns:p="http://schemas.openxmlformats.org/presentationml/2006/main">
  <p:tag name="AS_UNIQUEID" val="195"/>
</p:tagLst>
</file>

<file path=ppt/tags/tag273.xml><?xml version="1.0" encoding="utf-8"?>
<p:tagLst xmlns:p="http://schemas.openxmlformats.org/presentationml/2006/main">
  <p:tag name="AS_UNIQUEID" val="196"/>
</p:tagLst>
</file>

<file path=ppt/tags/tag274.xml><?xml version="1.0" encoding="utf-8"?>
<p:tagLst xmlns:p="http://schemas.openxmlformats.org/presentationml/2006/main">
  <p:tag name="AS_UNIQUEID" val="197"/>
</p:tagLst>
</file>

<file path=ppt/tags/tag275.xml><?xml version="1.0" encoding="utf-8"?>
<p:tagLst xmlns:p="http://schemas.openxmlformats.org/presentationml/2006/main">
  <p:tag name="AS_UNIQUEID" val="198"/>
</p:tagLst>
</file>

<file path=ppt/tags/tag276.xml><?xml version="1.0" encoding="utf-8"?>
<p:tagLst xmlns:p="http://schemas.openxmlformats.org/presentationml/2006/main">
  <p:tag name="AS_UNIQUEID" val="199"/>
</p:tagLst>
</file>

<file path=ppt/tags/tag277.xml><?xml version="1.0" encoding="utf-8"?>
<p:tagLst xmlns:p="http://schemas.openxmlformats.org/presentationml/2006/main">
  <p:tag name="AS_UNIQUEID" val="200"/>
</p:tagLst>
</file>

<file path=ppt/tags/tag278.xml><?xml version="1.0" encoding="utf-8"?>
<p:tagLst xmlns:p="http://schemas.openxmlformats.org/presentationml/2006/main">
  <p:tag name="AS_UNIQUEID" val="201"/>
</p:tagLst>
</file>

<file path=ppt/tags/tag279.xml><?xml version="1.0" encoding="utf-8"?>
<p:tagLst xmlns:p="http://schemas.openxmlformats.org/presentationml/2006/main">
  <p:tag name="AS_UNIQUEID" val="202"/>
</p:tagLst>
</file>

<file path=ppt/tags/tag280.xml><?xml version="1.0" encoding="utf-8"?>
<p:tagLst xmlns:p="http://schemas.openxmlformats.org/presentationml/2006/main">
  <p:tag name="AS_UNIQUEID" val="203"/>
</p:tagLst>
</file>

<file path=ppt/tags/tag281.xml><?xml version="1.0" encoding="utf-8"?>
<p:tagLst xmlns:p="http://schemas.openxmlformats.org/presentationml/2006/main">
  <p:tag name="AS_UNIQUEID" val="204"/>
</p:tagLst>
</file>

<file path=ppt/tags/tag282.xml><?xml version="1.0" encoding="utf-8"?>
<p:tagLst xmlns:p="http://schemas.openxmlformats.org/presentationml/2006/main">
  <p:tag name="AS_UNIQUEID" val="205"/>
</p:tagLst>
</file>

<file path=ppt/tags/tag283.xml><?xml version="1.0" encoding="utf-8"?>
<p:tagLst xmlns:p="http://schemas.openxmlformats.org/presentationml/2006/main">
  <p:tag name="AS_UNIQUEID" val="206"/>
</p:tagLst>
</file>

<file path=ppt/tags/tag284.xml><?xml version="1.0" encoding="utf-8"?>
<p:tagLst xmlns:p="http://schemas.openxmlformats.org/presentationml/2006/main">
  <p:tag name="AS_UNIQUEID" val="0"/>
</p:tagLst>
</file>

<file path=ppt/tags/tag285.xml><?xml version="1.0" encoding="utf-8"?>
<p:tagLst xmlns:p="http://schemas.openxmlformats.org/presentationml/2006/main">
  <p:tag name="AS_UNIQUEID" val="1007"/>
</p:tagLst>
</file>

<file path=ppt/tags/tag286.xml><?xml version="1.0" encoding="utf-8"?>
<p:tagLst xmlns:p="http://schemas.openxmlformats.org/presentationml/2006/main">
  <p:tag name="AS_UNIQUEID" val="208"/>
</p:tagLst>
</file>

<file path=ppt/tags/tag287.xml><?xml version="1.0" encoding="utf-8"?>
<p:tagLst xmlns:p="http://schemas.openxmlformats.org/presentationml/2006/main">
  <p:tag name="AS_UNIQUEID" val="209"/>
</p:tagLst>
</file>

<file path=ppt/tags/tag288.xml><?xml version="1.0" encoding="utf-8"?>
<p:tagLst xmlns:p="http://schemas.openxmlformats.org/presentationml/2006/main">
  <p:tag name="AS_UNIQUEID" val="210"/>
</p:tagLst>
</file>

<file path=ppt/tags/tag289.xml><?xml version="1.0" encoding="utf-8"?>
<p:tagLst xmlns:p="http://schemas.openxmlformats.org/presentationml/2006/main">
  <p:tag name="AS_UNIQUEID" val="211"/>
</p:tagLst>
</file>

<file path=ppt/tags/tag290.xml><?xml version="1.0" encoding="utf-8"?>
<p:tagLst xmlns:p="http://schemas.openxmlformats.org/presentationml/2006/main">
  <p:tag name="AS_UNIQUEID" val="212"/>
</p:tagLst>
</file>

<file path=ppt/tags/tag291.xml><?xml version="1.0" encoding="utf-8"?>
<p:tagLst xmlns:p="http://schemas.openxmlformats.org/presentationml/2006/main">
  <p:tag name="AS_UNIQUEID" val="213"/>
</p:tagLst>
</file>

<file path=ppt/tags/tag292.xml><?xml version="1.0" encoding="utf-8"?>
<p:tagLst xmlns:p="http://schemas.openxmlformats.org/presentationml/2006/main">
  <p:tag name="AS_UNIQUEID" val="214"/>
</p:tagLst>
</file>

<file path=ppt/tags/tag293.xml><?xml version="1.0" encoding="utf-8"?>
<p:tagLst xmlns:p="http://schemas.openxmlformats.org/presentationml/2006/main">
  <p:tag name="AS_UNIQUEID" val="215"/>
</p:tagLst>
</file>

<file path=ppt/tags/tag294.xml><?xml version="1.0" encoding="utf-8"?>
<p:tagLst xmlns:p="http://schemas.openxmlformats.org/presentationml/2006/main">
  <p:tag name="AS_UNIQUEID" val="216"/>
</p:tagLst>
</file>

<file path=ppt/tags/tag295.xml><?xml version="1.0" encoding="utf-8"?>
<p:tagLst xmlns:p="http://schemas.openxmlformats.org/presentationml/2006/main">
  <p:tag name="AS_UNIQUEID" val="217"/>
</p:tagLst>
</file>

<file path=ppt/tags/tag296.xml><?xml version="1.0" encoding="utf-8"?>
<p:tagLst xmlns:p="http://schemas.openxmlformats.org/presentationml/2006/main">
  <p:tag name="AS_UNIQUEID" val="218"/>
</p:tagLst>
</file>

<file path=ppt/tags/tag297.xml><?xml version="1.0" encoding="utf-8"?>
<p:tagLst xmlns:p="http://schemas.openxmlformats.org/presentationml/2006/main">
  <p:tag name="AS_UNIQUEID" val="219"/>
</p:tagLst>
</file>

<file path=ppt/tags/tag298.xml><?xml version="1.0" encoding="utf-8"?>
<p:tagLst xmlns:p="http://schemas.openxmlformats.org/presentationml/2006/main">
  <p:tag name="AS_UNIQUEID" val="220"/>
</p:tagLst>
</file>

<file path=ppt/tags/tag299.xml><?xml version="1.0" encoding="utf-8"?>
<p:tagLst xmlns:p="http://schemas.openxmlformats.org/presentationml/2006/main">
  <p:tag name="AS_UNIQUEID" val="221"/>
</p:tagLst>
</file>

<file path=ppt/tags/tag300.xml><?xml version="1.0" encoding="utf-8"?>
<p:tagLst xmlns:p="http://schemas.openxmlformats.org/presentationml/2006/main">
  <p:tag name="AS_UNIQUEID" val="222"/>
</p:tagLst>
</file>

<file path=ppt/tags/tag301.xml><?xml version="1.0" encoding="utf-8"?>
<p:tagLst xmlns:p="http://schemas.openxmlformats.org/presentationml/2006/main">
  <p:tag name="AS_UNIQUEID" val="223"/>
</p:tagLst>
</file>

<file path=ppt/tags/tag302.xml><?xml version="1.0" encoding="utf-8"?>
<p:tagLst xmlns:p="http://schemas.openxmlformats.org/presentationml/2006/main">
  <p:tag name="AS_UNIQUEID" val="224"/>
</p:tagLst>
</file>

<file path=ppt/tags/tag303.xml><?xml version="1.0" encoding="utf-8"?>
<p:tagLst xmlns:p="http://schemas.openxmlformats.org/presentationml/2006/main">
  <p:tag name="AS_UNIQUEID" val="225"/>
</p:tagLst>
</file>

<file path=ppt/tags/tag304.xml><?xml version="1.0" encoding="utf-8"?>
<p:tagLst xmlns:p="http://schemas.openxmlformats.org/presentationml/2006/main">
  <p:tag name="AS_UNIQUEID" val="226"/>
</p:tagLst>
</file>

<file path=ppt/tags/tag305.xml><?xml version="1.0" encoding="utf-8"?>
<p:tagLst xmlns:p="http://schemas.openxmlformats.org/presentationml/2006/main">
  <p:tag name="AS_UNIQUEID" val="227"/>
</p:tagLst>
</file>

<file path=ppt/tags/tag306.xml><?xml version="1.0" encoding="utf-8"?>
<p:tagLst xmlns:p="http://schemas.openxmlformats.org/presentationml/2006/main">
  <p:tag name="AS_UNIQUEID" val="228"/>
</p:tagLst>
</file>

<file path=ppt/tags/tag307.xml><?xml version="1.0" encoding="utf-8"?>
<p:tagLst xmlns:p="http://schemas.openxmlformats.org/presentationml/2006/main">
  <p:tag name="AS_UNIQUEID" val="229"/>
</p:tagLst>
</file>

<file path=ppt/tags/tag308.xml><?xml version="1.0" encoding="utf-8"?>
<p:tagLst xmlns:p="http://schemas.openxmlformats.org/presentationml/2006/main">
  <p:tag name="AS_UNIQUEID" val="230"/>
</p:tagLst>
</file>

<file path=ppt/tags/tag309.xml><?xml version="1.0" encoding="utf-8"?>
<p:tagLst xmlns:p="http://schemas.openxmlformats.org/presentationml/2006/main">
  <p:tag name="AS_UNIQUEID" val="231"/>
</p:tagLst>
</file>

<file path=ppt/tags/tag310.xml><?xml version="1.0" encoding="utf-8"?>
<p:tagLst xmlns:p="http://schemas.openxmlformats.org/presentationml/2006/main">
  <p:tag name="AS_UNIQUEID" val="232"/>
</p:tagLst>
</file>

<file path=ppt/tags/tag311.xml><?xml version="1.0" encoding="utf-8"?>
<p:tagLst xmlns:p="http://schemas.openxmlformats.org/presentationml/2006/main">
  <p:tag name="AS_UNIQUEID" val="233"/>
</p:tagLst>
</file>

<file path=ppt/tags/tag312.xml><?xml version="1.0" encoding="utf-8"?>
<p:tagLst xmlns:p="http://schemas.openxmlformats.org/presentationml/2006/main">
  <p:tag name="AS_UNIQUEID" val="234"/>
</p:tagLst>
</file>

<file path=ppt/tags/tag313.xml><?xml version="1.0" encoding="utf-8"?>
<p:tagLst xmlns:p="http://schemas.openxmlformats.org/presentationml/2006/main">
  <p:tag name="AS_UNIQUEID" val="235"/>
</p:tagLst>
</file>

<file path=ppt/tags/tag314.xml><?xml version="1.0" encoding="utf-8"?>
<p:tagLst xmlns:p="http://schemas.openxmlformats.org/presentationml/2006/main">
  <p:tag name="AS_UNIQUEID" val="236"/>
</p:tagLst>
</file>

<file path=ppt/tags/tag315.xml><?xml version="1.0" encoding="utf-8"?>
<p:tagLst xmlns:p="http://schemas.openxmlformats.org/presentationml/2006/main">
  <p:tag name="AS_UNIQUEID" val="1008"/>
</p:tagLst>
</file>

<file path=ppt/tags/tag316.xml><?xml version="1.0" encoding="utf-8"?>
<p:tagLst xmlns:p="http://schemas.openxmlformats.org/presentationml/2006/main">
  <p:tag name="AS_UNIQUEID" val="238"/>
</p:tagLst>
</file>

<file path=ppt/tags/tag317.xml><?xml version="1.0" encoding="utf-8"?>
<p:tagLst xmlns:p="http://schemas.openxmlformats.org/presentationml/2006/main">
  <p:tag name="AS_UNIQUEID" val="239"/>
</p:tagLst>
</file>

<file path=ppt/tags/tag318.xml><?xml version="1.0" encoding="utf-8"?>
<p:tagLst xmlns:p="http://schemas.openxmlformats.org/presentationml/2006/main">
  <p:tag name="AS_UNIQUEID" val="240"/>
</p:tagLst>
</file>

<file path=ppt/tags/tag319.xml><?xml version="1.0" encoding="utf-8"?>
<p:tagLst xmlns:p="http://schemas.openxmlformats.org/presentationml/2006/main">
  <p:tag name="AS_UNIQUEID" val="241"/>
</p:tagLst>
</file>

<file path=ppt/tags/tag320.xml><?xml version="1.0" encoding="utf-8"?>
<p:tagLst xmlns:p="http://schemas.openxmlformats.org/presentationml/2006/main">
  <p:tag name="AS_UNIQUEID" val="242"/>
</p:tagLst>
</file>

<file path=ppt/tags/tag321.xml><?xml version="1.0" encoding="utf-8"?>
<p:tagLst xmlns:p="http://schemas.openxmlformats.org/presentationml/2006/main">
  <p:tag name="AS_UNIQUEID" val="243"/>
</p:tagLst>
</file>

<file path=ppt/tags/tag322.xml><?xml version="1.0" encoding="utf-8"?>
<p:tagLst xmlns:p="http://schemas.openxmlformats.org/presentationml/2006/main">
  <p:tag name="AS_UNIQUEID" val="244"/>
</p:tagLst>
</file>

<file path=ppt/tags/tag323.xml><?xml version="1.0" encoding="utf-8"?>
<p:tagLst xmlns:p="http://schemas.openxmlformats.org/presentationml/2006/main">
  <p:tag name="AS_UNIQUEID" val="245"/>
</p:tagLst>
</file>

<file path=ppt/tags/tag324.xml><?xml version="1.0" encoding="utf-8"?>
<p:tagLst xmlns:p="http://schemas.openxmlformats.org/presentationml/2006/main">
  <p:tag name="AS_UNIQUEID" val="246"/>
</p:tagLst>
</file>

<file path=ppt/tags/tag325.xml><?xml version="1.0" encoding="utf-8"?>
<p:tagLst xmlns:p="http://schemas.openxmlformats.org/presentationml/2006/main">
  <p:tag name="AS_UNIQUEID" val="247"/>
</p:tagLst>
</file>

<file path=ppt/tags/tag326.xml><?xml version="1.0" encoding="utf-8"?>
<p:tagLst xmlns:p="http://schemas.openxmlformats.org/presentationml/2006/main">
  <p:tag name="AS_UNIQUEID" val="248"/>
</p:tagLst>
</file>

<file path=ppt/tags/tag327.xml><?xml version="1.0" encoding="utf-8"?>
<p:tagLst xmlns:p="http://schemas.openxmlformats.org/presentationml/2006/main">
  <p:tag name="AS_UNIQUEID" val="249"/>
</p:tagLst>
</file>

<file path=ppt/tags/tag328.xml><?xml version="1.0" encoding="utf-8"?>
<p:tagLst xmlns:p="http://schemas.openxmlformats.org/presentationml/2006/main">
  <p:tag name="AS_UNIQUEID" val="250"/>
</p:tagLst>
</file>

<file path=ppt/tags/tag329.xml><?xml version="1.0" encoding="utf-8"?>
<p:tagLst xmlns:p="http://schemas.openxmlformats.org/presentationml/2006/main">
  <p:tag name="AS_UNIQUEID" val="251"/>
</p:tagLst>
</file>

<file path=ppt/tags/tag330.xml><?xml version="1.0" encoding="utf-8"?>
<p:tagLst xmlns:p="http://schemas.openxmlformats.org/presentationml/2006/main">
  <p:tag name="AS_UNIQUEID" val="252"/>
</p:tagLst>
</file>

<file path=ppt/tags/tag331.xml><?xml version="1.0" encoding="utf-8"?>
<p:tagLst xmlns:p="http://schemas.openxmlformats.org/presentationml/2006/main">
  <p:tag name="AS_UNIQUEID" val="253"/>
</p:tagLst>
</file>

<file path=ppt/tags/tag332.xml><?xml version="1.0" encoding="utf-8"?>
<p:tagLst xmlns:p="http://schemas.openxmlformats.org/presentationml/2006/main">
  <p:tag name="AS_UNIQUEID" val="254"/>
</p:tagLst>
</file>

<file path=ppt/tags/tag333.xml><?xml version="1.0" encoding="utf-8"?>
<p:tagLst xmlns:p="http://schemas.openxmlformats.org/presentationml/2006/main">
  <p:tag name="AS_UNIQUEID" val="255"/>
</p:tagLst>
</file>

<file path=ppt/tags/tag334.xml><?xml version="1.0" encoding="utf-8"?>
<p:tagLst xmlns:p="http://schemas.openxmlformats.org/presentationml/2006/main">
  <p:tag name="AS_UNIQUEID" val="256"/>
</p:tagLst>
</file>

<file path=ppt/tags/tag335.xml><?xml version="1.0" encoding="utf-8"?>
<p:tagLst xmlns:p="http://schemas.openxmlformats.org/presentationml/2006/main">
  <p:tag name="AS_UNIQUEID" val="257"/>
</p:tagLst>
</file>

<file path=ppt/tags/tag336.xml><?xml version="1.0" encoding="utf-8"?>
<p:tagLst xmlns:p="http://schemas.openxmlformats.org/presentationml/2006/main">
  <p:tag name="AS_UNIQUEID" val="258"/>
</p:tagLst>
</file>

<file path=ppt/tags/tag337.xml><?xml version="1.0" encoding="utf-8"?>
<p:tagLst xmlns:p="http://schemas.openxmlformats.org/presentationml/2006/main">
  <p:tag name="AS_UNIQUEID" val="1009"/>
</p:tagLst>
</file>

<file path=ppt/tags/tag338.xml><?xml version="1.0" encoding="utf-8"?>
<p:tagLst xmlns:p="http://schemas.openxmlformats.org/presentationml/2006/main">
  <p:tag name="AS_UNIQUEID" val="260"/>
</p:tagLst>
</file>

<file path=ppt/tags/tag339.xml><?xml version="1.0" encoding="utf-8"?>
<p:tagLst xmlns:p="http://schemas.openxmlformats.org/presentationml/2006/main">
  <p:tag name="AS_UNIQUEID" val="261"/>
</p:tagLst>
</file>

<file path=ppt/tags/tag340.xml><?xml version="1.0" encoding="utf-8"?>
<p:tagLst xmlns:p="http://schemas.openxmlformats.org/presentationml/2006/main">
  <p:tag name="AS_UNIQUEID" val="262"/>
</p:tagLst>
</file>

<file path=ppt/tags/tag341.xml><?xml version="1.0" encoding="utf-8"?>
<p:tagLst xmlns:p="http://schemas.openxmlformats.org/presentationml/2006/main">
  <p:tag name="AS_UNIQUEID" val="263"/>
</p:tagLst>
</file>

<file path=ppt/tags/tag342.xml><?xml version="1.0" encoding="utf-8"?>
<p:tagLst xmlns:p="http://schemas.openxmlformats.org/presentationml/2006/main">
  <p:tag name="AS_UNIQUEID" val="264"/>
</p:tagLst>
</file>

<file path=ppt/tags/tag343.xml><?xml version="1.0" encoding="utf-8"?>
<p:tagLst xmlns:p="http://schemas.openxmlformats.org/presentationml/2006/main">
  <p:tag name="AS_UNIQUEID" val="265"/>
</p:tagLst>
</file>

<file path=ppt/tags/tag344.xml><?xml version="1.0" encoding="utf-8"?>
<p:tagLst xmlns:p="http://schemas.openxmlformats.org/presentationml/2006/main">
  <p:tag name="AS_UNIQUEID" val="266"/>
</p:tagLst>
</file>

<file path=ppt/tags/tag345.xml><?xml version="1.0" encoding="utf-8"?>
<p:tagLst xmlns:p="http://schemas.openxmlformats.org/presentationml/2006/main">
  <p:tag name="AS_UNIQUEID" val="267"/>
</p:tagLst>
</file>

<file path=ppt/tags/tag346.xml><?xml version="1.0" encoding="utf-8"?>
<p:tagLst xmlns:p="http://schemas.openxmlformats.org/presentationml/2006/main">
  <p:tag name="AS_UNIQUEID" val="268"/>
</p:tagLst>
</file>

<file path=ppt/tags/tag347.xml><?xml version="1.0" encoding="utf-8"?>
<p:tagLst xmlns:p="http://schemas.openxmlformats.org/presentationml/2006/main">
  <p:tag name="AS_UNIQUEID" val="269"/>
</p:tagLst>
</file>

<file path=ppt/tags/tag348.xml><?xml version="1.0" encoding="utf-8"?>
<p:tagLst xmlns:p="http://schemas.openxmlformats.org/presentationml/2006/main">
  <p:tag name="AS_UNIQUEID" val="270"/>
</p:tagLst>
</file>

<file path=ppt/tags/tag349.xml><?xml version="1.0" encoding="utf-8"?>
<p:tagLst xmlns:p="http://schemas.openxmlformats.org/presentationml/2006/main">
  <p:tag name="AS_UNIQUEID" val="271"/>
</p:tagLst>
</file>

<file path=ppt/tags/tag350.xml><?xml version="1.0" encoding="utf-8"?>
<p:tagLst xmlns:p="http://schemas.openxmlformats.org/presentationml/2006/main">
  <p:tag name="AS_UNIQUEID" val="272"/>
</p:tagLst>
</file>

<file path=ppt/tags/tag351.xml><?xml version="1.0" encoding="utf-8"?>
<p:tagLst xmlns:p="http://schemas.openxmlformats.org/presentationml/2006/main">
  <p:tag name="AS_UNIQUEID" val="273"/>
</p:tagLst>
</file>

<file path=ppt/tags/tag352.xml><?xml version="1.0" encoding="utf-8"?>
<p:tagLst xmlns:p="http://schemas.openxmlformats.org/presentationml/2006/main">
  <p:tag name="AS_UNIQUEID" val="274"/>
</p:tagLst>
</file>

<file path=ppt/tags/tag353.xml><?xml version="1.0" encoding="utf-8"?>
<p:tagLst xmlns:p="http://schemas.openxmlformats.org/presentationml/2006/main">
  <p:tag name="AS_UNIQUEID" val="275"/>
</p:tagLst>
</file>

<file path=ppt/tags/tag354.xml><?xml version="1.0" encoding="utf-8"?>
<p:tagLst xmlns:p="http://schemas.openxmlformats.org/presentationml/2006/main">
  <p:tag name="AS_UNIQUEID" val="276"/>
</p:tagLst>
</file>

<file path=ppt/tags/tag355.xml><?xml version="1.0" encoding="utf-8"?>
<p:tagLst xmlns:p="http://schemas.openxmlformats.org/presentationml/2006/main">
  <p:tag name="AS_UNIQUEID" val="277"/>
</p:tagLst>
</file>

<file path=ppt/tags/tag356.xml><?xml version="1.0" encoding="utf-8"?>
<p:tagLst xmlns:p="http://schemas.openxmlformats.org/presentationml/2006/main">
  <p:tag name="AS_UNIQUEID" val="278"/>
</p:tagLst>
</file>

<file path=ppt/tags/tag357.xml><?xml version="1.0" encoding="utf-8"?>
<p:tagLst xmlns:p="http://schemas.openxmlformats.org/presentationml/2006/main">
  <p:tag name="AS_UNIQUEID" val="279"/>
</p:tagLst>
</file>

<file path=ppt/tags/tag358.xml><?xml version="1.0" encoding="utf-8"?>
<p:tagLst xmlns:p="http://schemas.openxmlformats.org/presentationml/2006/main">
  <p:tag name="AS_UNIQUEID" val="280"/>
</p:tagLst>
</file>

<file path=ppt/tags/tag359.xml><?xml version="1.0" encoding="utf-8"?>
<p:tagLst xmlns:p="http://schemas.openxmlformats.org/presentationml/2006/main">
  <p:tag name="AS_UNIQUEID" val="281"/>
</p:tagLst>
</file>

<file path=ppt/tags/tag360.xml><?xml version="1.0" encoding="utf-8"?>
<p:tagLst xmlns:p="http://schemas.openxmlformats.org/presentationml/2006/main">
  <p:tag name="AS_UNIQUEID" val="282"/>
</p:tagLst>
</file>

<file path=ppt/tags/tag361.xml><?xml version="1.0" encoding="utf-8"?>
<p:tagLst xmlns:p="http://schemas.openxmlformats.org/presentationml/2006/main">
  <p:tag name="AS_UNIQUEID" val="283"/>
</p:tagLst>
</file>

<file path=ppt/tags/tag362.xml><?xml version="1.0" encoding="utf-8"?>
<p:tagLst xmlns:p="http://schemas.openxmlformats.org/presentationml/2006/main">
  <p:tag name="AS_UNIQUEID" val="284"/>
</p:tagLst>
</file>

<file path=ppt/tags/tag363.xml><?xml version="1.0" encoding="utf-8"?>
<p:tagLst xmlns:p="http://schemas.openxmlformats.org/presentationml/2006/main">
  <p:tag name="AS_UNIQUEID" val="285"/>
</p:tagLst>
</file>

<file path=ppt/tags/tag364.xml><?xml version="1.0" encoding="utf-8"?>
<p:tagLst xmlns:p="http://schemas.openxmlformats.org/presentationml/2006/main">
  <p:tag name="AS_UNIQUEID" val="286"/>
</p:tagLst>
</file>

<file path=ppt/tags/tag365.xml><?xml version="1.0" encoding="utf-8"?>
<p:tagLst xmlns:p="http://schemas.openxmlformats.org/presentationml/2006/main">
  <p:tag name="AS_UNIQUEID" val="287"/>
</p:tagLst>
</file>

<file path=ppt/tags/tag366.xml><?xml version="1.0" encoding="utf-8"?>
<p:tagLst xmlns:p="http://schemas.openxmlformats.org/presentationml/2006/main">
  <p:tag name="AS_UNIQUEID" val="288"/>
</p:tagLst>
</file>

<file path=ppt/tags/tag367.xml><?xml version="1.0" encoding="utf-8"?>
<p:tagLst xmlns:p="http://schemas.openxmlformats.org/presentationml/2006/main">
  <p:tag name="AS_UNIQUEID" val="289"/>
</p:tagLst>
</file>

<file path=ppt/tags/tag368.xml><?xml version="1.0" encoding="utf-8"?>
<p:tagLst xmlns:p="http://schemas.openxmlformats.org/presentationml/2006/main">
  <p:tag name="AS_UNIQUEID" val="290"/>
</p:tagLst>
</file>

<file path=ppt/tags/tag369.xml><?xml version="1.0" encoding="utf-8"?>
<p:tagLst xmlns:p="http://schemas.openxmlformats.org/presentationml/2006/main">
  <p:tag name="AS_UNIQUEID" val="291"/>
</p:tagLst>
</file>

<file path=ppt/tags/tag370.xml><?xml version="1.0" encoding="utf-8"?>
<p:tagLst xmlns:p="http://schemas.openxmlformats.org/presentationml/2006/main">
  <p:tag name="AS_UNIQUEID" val="292"/>
</p:tagLst>
</file>

<file path=ppt/tags/tag371.xml><?xml version="1.0" encoding="utf-8"?>
<p:tagLst xmlns:p="http://schemas.openxmlformats.org/presentationml/2006/main">
  <p:tag name="AS_UNIQUEID" val="293"/>
</p:tagLst>
</file>

<file path=ppt/tags/tag372.xml><?xml version="1.0" encoding="utf-8"?>
<p:tagLst xmlns:p="http://schemas.openxmlformats.org/presentationml/2006/main">
  <p:tag name="AS_UNIQUEID" val="294"/>
</p:tagLst>
</file>

<file path=ppt/tags/tag373.xml><?xml version="1.0" encoding="utf-8"?>
<p:tagLst xmlns:p="http://schemas.openxmlformats.org/presentationml/2006/main">
  <p:tag name="AS_UNIQUEID" val="295"/>
</p:tagLst>
</file>

<file path=ppt/tags/tag374.xml><?xml version="1.0" encoding="utf-8"?>
<p:tagLst xmlns:p="http://schemas.openxmlformats.org/presentationml/2006/main">
  <p:tag name="AS_UNIQUEID" val="296"/>
</p:tagLst>
</file>

<file path=ppt/tags/tag375.xml><?xml version="1.0" encoding="utf-8"?>
<p:tagLst xmlns:p="http://schemas.openxmlformats.org/presentationml/2006/main">
  <p:tag name="AS_UNIQUEID" val="297"/>
</p:tagLst>
</file>

<file path=ppt/tags/tag376.xml><?xml version="1.0" encoding="utf-8"?>
<p:tagLst xmlns:p="http://schemas.openxmlformats.org/presentationml/2006/main">
  <p:tag name="AS_UNIQUEID" val="298"/>
</p:tagLst>
</file>

<file path=ppt/tags/tag377.xml><?xml version="1.0" encoding="utf-8"?>
<p:tagLst xmlns:p="http://schemas.openxmlformats.org/presentationml/2006/main">
  <p:tag name="AS_UNIQUEID" val="299"/>
</p:tagLst>
</file>

<file path=ppt/tags/tag378.xml><?xml version="1.0" encoding="utf-8"?>
<p:tagLst xmlns:p="http://schemas.openxmlformats.org/presentationml/2006/main">
  <p:tag name="AS_UNIQUEID" val="300"/>
</p:tagLst>
</file>

<file path=ppt/tags/tag379.xml><?xml version="1.0" encoding="utf-8"?>
<p:tagLst xmlns:p="http://schemas.openxmlformats.org/presentationml/2006/main">
  <p:tag name="AS_UNIQUEID" val="301"/>
</p:tagLst>
</file>

<file path=ppt/tags/tag380.xml><?xml version="1.0" encoding="utf-8"?>
<p:tagLst xmlns:p="http://schemas.openxmlformats.org/presentationml/2006/main">
  <p:tag name="AS_UNIQUEID" val="302"/>
</p:tagLst>
</file>

<file path=ppt/tags/tag381.xml><?xml version="1.0" encoding="utf-8"?>
<p:tagLst xmlns:p="http://schemas.openxmlformats.org/presentationml/2006/main">
  <p:tag name="AS_UNIQUEID" val="303"/>
</p:tagLst>
</file>

<file path=ppt/tags/tag382.xml><?xml version="1.0" encoding="utf-8"?>
<p:tagLst xmlns:p="http://schemas.openxmlformats.org/presentationml/2006/main">
  <p:tag name="AS_UNIQUEID" val="304"/>
</p:tagLst>
</file>

<file path=ppt/tags/tag383.xml><?xml version="1.0" encoding="utf-8"?>
<p:tagLst xmlns:p="http://schemas.openxmlformats.org/presentationml/2006/main">
  <p:tag name="AS_UNIQUEID" val="305"/>
</p:tagLst>
</file>

<file path=ppt/tags/tag384.xml><?xml version="1.0" encoding="utf-8"?>
<p:tagLst xmlns:p="http://schemas.openxmlformats.org/presentationml/2006/main">
  <p:tag name="AS_UNIQUEID" val="306"/>
</p:tagLst>
</file>

<file path=ppt/tags/tag385.xml><?xml version="1.0" encoding="utf-8"?>
<p:tagLst xmlns:p="http://schemas.openxmlformats.org/presentationml/2006/main">
  <p:tag name="AS_UNIQUEID" val="307"/>
</p:tagLst>
</file>

<file path=ppt/tags/tag386.xml><?xml version="1.0" encoding="utf-8"?>
<p:tagLst xmlns:p="http://schemas.openxmlformats.org/presentationml/2006/main">
  <p:tag name="AS_UNIQUEID" val="308"/>
</p:tagLst>
</file>

<file path=ppt/tags/tag387.xml><?xml version="1.0" encoding="utf-8"?>
<p:tagLst xmlns:p="http://schemas.openxmlformats.org/presentationml/2006/main">
  <p:tag name="AS_UNIQUEID" val="309"/>
</p:tagLst>
</file>

<file path=ppt/tags/tag388.xml><?xml version="1.0" encoding="utf-8"?>
<p:tagLst xmlns:p="http://schemas.openxmlformats.org/presentationml/2006/main">
  <p:tag name="AS_UNIQUEID" val="310"/>
</p:tagLst>
</file>

<file path=ppt/tags/tag389.xml><?xml version="1.0" encoding="utf-8"?>
<p:tagLst xmlns:p="http://schemas.openxmlformats.org/presentationml/2006/main">
  <p:tag name="AS_UNIQUEID" val="311"/>
</p:tagLst>
</file>

<file path=ppt/tags/tag390.xml><?xml version="1.0" encoding="utf-8"?>
<p:tagLst xmlns:p="http://schemas.openxmlformats.org/presentationml/2006/main">
  <p:tag name="AS_UNIQUEID" val="312"/>
</p:tagLst>
</file>

<file path=ppt/tags/tag391.xml><?xml version="1.0" encoding="utf-8"?>
<p:tagLst xmlns:p="http://schemas.openxmlformats.org/presentationml/2006/main">
  <p:tag name="AS_UNIQUEID" val="313"/>
</p:tagLst>
</file>

<file path=ppt/tags/tag392.xml><?xml version="1.0" encoding="utf-8"?>
<p:tagLst xmlns:p="http://schemas.openxmlformats.org/presentationml/2006/main">
  <p:tag name="AS_UNIQUEID" val="314"/>
</p:tagLst>
</file>

<file path=ppt/tags/tag393.xml><?xml version="1.0" encoding="utf-8"?>
<p:tagLst xmlns:p="http://schemas.openxmlformats.org/presentationml/2006/main">
  <p:tag name="AS_UNIQUEID" val="315"/>
</p:tagLst>
</file>

<file path=ppt/tags/tag394.xml><?xml version="1.0" encoding="utf-8"?>
<p:tagLst xmlns:p="http://schemas.openxmlformats.org/presentationml/2006/main">
  <p:tag name="AS_UNIQUEID" val="316"/>
</p:tagLst>
</file>

<file path=ppt/tags/tag395.xml><?xml version="1.0" encoding="utf-8"?>
<p:tagLst xmlns:p="http://schemas.openxmlformats.org/presentationml/2006/main">
  <p:tag name="AS_UNIQUEID" val="317"/>
</p:tagLst>
</file>

<file path=ppt/tags/tag396.xml><?xml version="1.0" encoding="utf-8"?>
<p:tagLst xmlns:p="http://schemas.openxmlformats.org/presentationml/2006/main">
  <p:tag name="AS_UNIQUEID" val="318"/>
</p:tagLst>
</file>

<file path=ppt/tags/tag397.xml><?xml version="1.0" encoding="utf-8"?>
<p:tagLst xmlns:p="http://schemas.openxmlformats.org/presentationml/2006/main">
  <p:tag name="AS_UNIQUEID" val="319"/>
</p:tagLst>
</file>

<file path=ppt/tags/tag398.xml><?xml version="1.0" encoding="utf-8"?>
<p:tagLst xmlns:p="http://schemas.openxmlformats.org/presentationml/2006/main">
  <p:tag name="AS_UNIQUEID" val="320"/>
</p:tagLst>
</file>

<file path=ppt/tags/tag399.xml><?xml version="1.0" encoding="utf-8"?>
<p:tagLst xmlns:p="http://schemas.openxmlformats.org/presentationml/2006/main">
  <p:tag name="AS_UNIQUEID" val="321"/>
</p:tagLst>
</file>

<file path=ppt/tags/tag400.xml><?xml version="1.0" encoding="utf-8"?>
<p:tagLst xmlns:p="http://schemas.openxmlformats.org/presentationml/2006/main">
  <p:tag name="AS_UNIQUEID" val="322"/>
</p:tagLst>
</file>

<file path=ppt/tags/tag401.xml><?xml version="1.0" encoding="utf-8"?>
<p:tagLst xmlns:p="http://schemas.openxmlformats.org/presentationml/2006/main">
  <p:tag name="AS_UNIQUEID" val="323"/>
</p:tagLst>
</file>

<file path=ppt/tags/tag402.xml><?xml version="1.0" encoding="utf-8"?>
<p:tagLst xmlns:p="http://schemas.openxmlformats.org/presentationml/2006/main">
  <p:tag name="AS_UNIQUEID" val="324"/>
</p:tagLst>
</file>

<file path=ppt/tags/tag403.xml><?xml version="1.0" encoding="utf-8"?>
<p:tagLst xmlns:p="http://schemas.openxmlformats.org/presentationml/2006/main">
  <p:tag name="AS_UNIQUEID" val="325"/>
</p:tagLst>
</file>

<file path=ppt/tags/tag404.xml><?xml version="1.0" encoding="utf-8"?>
<p:tagLst xmlns:p="http://schemas.openxmlformats.org/presentationml/2006/main">
  <p:tag name="AS_UNIQUEID" val="326"/>
</p:tagLst>
</file>

<file path=ppt/tags/tag405.xml><?xml version="1.0" encoding="utf-8"?>
<p:tagLst xmlns:p="http://schemas.openxmlformats.org/presentationml/2006/main">
  <p:tag name="AS_UNIQUEID" val="327"/>
</p:tagLst>
</file>

<file path=ppt/tags/tag406.xml><?xml version="1.0" encoding="utf-8"?>
<p:tagLst xmlns:p="http://schemas.openxmlformats.org/presentationml/2006/main">
  <p:tag name="AS_UNIQUEID" val="328"/>
</p:tagLst>
</file>

<file path=ppt/tags/tag407.xml><?xml version="1.0" encoding="utf-8"?>
<p:tagLst xmlns:p="http://schemas.openxmlformats.org/presentationml/2006/main">
  <p:tag name="AS_UNIQUEID" val="329"/>
</p:tagLst>
</file>

<file path=ppt/tags/tag408.xml><?xml version="1.0" encoding="utf-8"?>
<p:tagLst xmlns:p="http://schemas.openxmlformats.org/presentationml/2006/main">
  <p:tag name="AS_UNIQUEID" val="330"/>
</p:tagLst>
</file>

<file path=ppt/tags/tag409.xml><?xml version="1.0" encoding="utf-8"?>
<p:tagLst xmlns:p="http://schemas.openxmlformats.org/presentationml/2006/main">
  <p:tag name="AS_UNIQUEID" val="331"/>
</p:tagLst>
</file>

<file path=ppt/tags/tag410.xml><?xml version="1.0" encoding="utf-8"?>
<p:tagLst xmlns:p="http://schemas.openxmlformats.org/presentationml/2006/main">
  <p:tag name="AS_UNIQUEID" val="332"/>
</p:tagLst>
</file>

<file path=ppt/tags/tag411.xml><?xml version="1.0" encoding="utf-8"?>
<p:tagLst xmlns:p="http://schemas.openxmlformats.org/presentationml/2006/main">
  <p:tag name="AS_UNIQUEID" val="333"/>
</p:tagLst>
</file>

<file path=ppt/tags/tag412.xml><?xml version="1.0" encoding="utf-8"?>
<p:tagLst xmlns:p="http://schemas.openxmlformats.org/presentationml/2006/main">
  <p:tag name="AS_UNIQUEID" val="334"/>
</p:tagLst>
</file>

<file path=ppt/tags/tag413.xml><?xml version="1.0" encoding="utf-8"?>
<p:tagLst xmlns:p="http://schemas.openxmlformats.org/presentationml/2006/main">
  <p:tag name="AS_UNIQUEID" val="335"/>
</p:tagLst>
</file>

<file path=ppt/tags/tag414.xml><?xml version="1.0" encoding="utf-8"?>
<p:tagLst xmlns:p="http://schemas.openxmlformats.org/presentationml/2006/main">
  <p:tag name="AS_UNIQUEID" val="336"/>
</p:tagLst>
</file>

<file path=ppt/tags/tag415.xml><?xml version="1.0" encoding="utf-8"?>
<p:tagLst xmlns:p="http://schemas.openxmlformats.org/presentationml/2006/main">
  <p:tag name="AS_UNIQUEID" val="337"/>
</p:tagLst>
</file>

<file path=ppt/tags/tag416.xml><?xml version="1.0" encoding="utf-8"?>
<p:tagLst xmlns:p="http://schemas.openxmlformats.org/presentationml/2006/main">
  <p:tag name="AS_UNIQUEID" val="338"/>
</p:tagLst>
</file>

<file path=ppt/tags/tag417.xml><?xml version="1.0" encoding="utf-8"?>
<p:tagLst xmlns:p="http://schemas.openxmlformats.org/presentationml/2006/main">
  <p:tag name="AS_UNIQUEID" val="339"/>
</p:tagLst>
</file>

<file path=ppt/tags/tag418.xml><?xml version="1.0" encoding="utf-8"?>
<p:tagLst xmlns:p="http://schemas.openxmlformats.org/presentationml/2006/main">
  <p:tag name="AS_UNIQUEID" val="340"/>
</p:tagLst>
</file>

<file path=ppt/tags/tag419.xml><?xml version="1.0" encoding="utf-8"?>
<p:tagLst xmlns:p="http://schemas.openxmlformats.org/presentationml/2006/main">
  <p:tag name="AS_UNIQUEID" val="341"/>
</p:tagLst>
</file>

<file path=ppt/tags/tag420.xml><?xml version="1.0" encoding="utf-8"?>
<p:tagLst xmlns:p="http://schemas.openxmlformats.org/presentationml/2006/main">
  <p:tag name="AS_UNIQUEID" val="342"/>
</p:tagLst>
</file>

<file path=ppt/tags/tag421.xml><?xml version="1.0" encoding="utf-8"?>
<p:tagLst xmlns:p="http://schemas.openxmlformats.org/presentationml/2006/main">
  <p:tag name="AS_UNIQUEID" val="343"/>
</p:tagLst>
</file>

<file path=ppt/tags/tag422.xml><?xml version="1.0" encoding="utf-8"?>
<p:tagLst xmlns:p="http://schemas.openxmlformats.org/presentationml/2006/main">
  <p:tag name="AS_UNIQUEID" val="344"/>
</p:tagLst>
</file>

<file path=ppt/tags/tag423.xml><?xml version="1.0" encoding="utf-8"?>
<p:tagLst xmlns:p="http://schemas.openxmlformats.org/presentationml/2006/main">
  <p:tag name="AS_UNIQUEID" val="345"/>
</p:tagLst>
</file>

<file path=ppt/tags/tag424.xml><?xml version="1.0" encoding="utf-8"?>
<p:tagLst xmlns:p="http://schemas.openxmlformats.org/presentationml/2006/main">
  <p:tag name="AS_UNIQUEID" val="346"/>
</p:tagLst>
</file>

<file path=ppt/tags/tag425.xml><?xml version="1.0" encoding="utf-8"?>
<p:tagLst xmlns:p="http://schemas.openxmlformats.org/presentationml/2006/main">
  <p:tag name="AS_UNIQUEID" val="347"/>
</p:tagLst>
</file>

<file path=ppt/tags/tag426.xml><?xml version="1.0" encoding="utf-8"?>
<p:tagLst xmlns:p="http://schemas.openxmlformats.org/presentationml/2006/main">
  <p:tag name="AS_UNIQUEID" val="348"/>
</p:tagLst>
</file>

<file path=ppt/tags/tag427.xml><?xml version="1.0" encoding="utf-8"?>
<p:tagLst xmlns:p="http://schemas.openxmlformats.org/presentationml/2006/main">
  <p:tag name="AS_UNIQUEID" val="349"/>
</p:tagLst>
</file>

<file path=ppt/tags/tag428.xml><?xml version="1.0" encoding="utf-8"?>
<p:tagLst xmlns:p="http://schemas.openxmlformats.org/presentationml/2006/main">
  <p:tag name="AS_UNIQUEID" val="350"/>
</p:tagLst>
</file>

<file path=ppt/tags/tag429.xml><?xml version="1.0" encoding="utf-8"?>
<p:tagLst xmlns:p="http://schemas.openxmlformats.org/presentationml/2006/main">
  <p:tag name="AS_UNIQUEID" val="351"/>
</p:tagLst>
</file>

<file path=ppt/tags/tag430.xml><?xml version="1.0" encoding="utf-8"?>
<p:tagLst xmlns:p="http://schemas.openxmlformats.org/presentationml/2006/main">
  <p:tag name="AS_UNIQUEID" val="352"/>
</p:tagLst>
</file>

<file path=ppt/tags/tag431.xml><?xml version="1.0" encoding="utf-8"?>
<p:tagLst xmlns:p="http://schemas.openxmlformats.org/presentationml/2006/main">
  <p:tag name="AS_UNIQUEID" val="353"/>
</p:tagLst>
</file>

<file path=ppt/tags/tag432.xml><?xml version="1.0" encoding="utf-8"?>
<p:tagLst xmlns:p="http://schemas.openxmlformats.org/presentationml/2006/main">
  <p:tag name="AS_UNIQUEID" val="354"/>
</p:tagLst>
</file>

<file path=ppt/tags/tag433.xml><?xml version="1.0" encoding="utf-8"?>
<p:tagLst xmlns:p="http://schemas.openxmlformats.org/presentationml/2006/main">
  <p:tag name="AS_UNIQUEID" val="355"/>
</p:tagLst>
</file>

<file path=ppt/tags/tag434.xml><?xml version="1.0" encoding="utf-8"?>
<p:tagLst xmlns:p="http://schemas.openxmlformats.org/presentationml/2006/main">
  <p:tag name="AS_UNIQUEID" val="356"/>
</p:tagLst>
</file>

<file path=ppt/tags/tag435.xml><?xml version="1.0" encoding="utf-8"?>
<p:tagLst xmlns:p="http://schemas.openxmlformats.org/presentationml/2006/main">
  <p:tag name="AS_UNIQUEID" val="357"/>
</p:tagLst>
</file>

<file path=ppt/tags/tag436.xml><?xml version="1.0" encoding="utf-8"?>
<p:tagLst xmlns:p="http://schemas.openxmlformats.org/presentationml/2006/main">
  <p:tag name="AS_UNIQUEID" val="358"/>
</p:tagLst>
</file>

<file path=ppt/tags/tag437.xml><?xml version="1.0" encoding="utf-8"?>
<p:tagLst xmlns:p="http://schemas.openxmlformats.org/presentationml/2006/main">
  <p:tag name="AS_UNIQUEID" val="359"/>
</p:tagLst>
</file>

<file path=ppt/tags/tag438.xml><?xml version="1.0" encoding="utf-8"?>
<p:tagLst xmlns:p="http://schemas.openxmlformats.org/presentationml/2006/main">
  <p:tag name="AS_UNIQUEID" val="360"/>
</p:tagLst>
</file>

<file path=ppt/tags/tag439.xml><?xml version="1.0" encoding="utf-8"?>
<p:tagLst xmlns:p="http://schemas.openxmlformats.org/presentationml/2006/main">
  <p:tag name="AS_UNIQUEID" val="361"/>
</p:tagLst>
</file>

<file path=ppt/tags/tag440.xml><?xml version="1.0" encoding="utf-8"?>
<p:tagLst xmlns:p="http://schemas.openxmlformats.org/presentationml/2006/main">
  <p:tag name="AS_UNIQUEID" val="362"/>
</p:tagLst>
</file>

<file path=ppt/tags/tag441.xml><?xml version="1.0" encoding="utf-8"?>
<p:tagLst xmlns:p="http://schemas.openxmlformats.org/presentationml/2006/main">
  <p:tag name="AS_UNIQUEID" val="363"/>
</p:tagLst>
</file>

<file path=ppt/tags/tag442.xml><?xml version="1.0" encoding="utf-8"?>
<p:tagLst xmlns:p="http://schemas.openxmlformats.org/presentationml/2006/main">
  <p:tag name="AS_UNIQUEID" val="364"/>
</p:tagLst>
</file>

<file path=ppt/tags/tag443.xml><?xml version="1.0" encoding="utf-8"?>
<p:tagLst xmlns:p="http://schemas.openxmlformats.org/presentationml/2006/main">
  <p:tag name="AS_UNIQUEID" val="365"/>
</p:tagLst>
</file>

<file path=ppt/tags/tag444.xml><?xml version="1.0" encoding="utf-8"?>
<p:tagLst xmlns:p="http://schemas.openxmlformats.org/presentationml/2006/main">
  <p:tag name="AS_UNIQUEID" val="366"/>
</p:tagLst>
</file>

<file path=ppt/tags/tag445.xml><?xml version="1.0" encoding="utf-8"?>
<p:tagLst xmlns:p="http://schemas.openxmlformats.org/presentationml/2006/main">
  <p:tag name="AS_UNIQUEID" val="367"/>
</p:tagLst>
</file>

<file path=ppt/tags/tag446.xml><?xml version="1.0" encoding="utf-8"?>
<p:tagLst xmlns:p="http://schemas.openxmlformats.org/presentationml/2006/main">
  <p:tag name="AS_UNIQUEID" val="368"/>
</p:tagLst>
</file>

<file path=ppt/tags/tag447.xml><?xml version="1.0" encoding="utf-8"?>
<p:tagLst xmlns:p="http://schemas.openxmlformats.org/presentationml/2006/main">
  <p:tag name="AS_UNIQUEID" val="369"/>
</p:tagLst>
</file>

<file path=ppt/tags/tag448.xml><?xml version="1.0" encoding="utf-8"?>
<p:tagLst xmlns:p="http://schemas.openxmlformats.org/presentationml/2006/main">
  <p:tag name="AS_UNIQUEID" val="1010"/>
</p:tagLst>
</file>

<file path=ppt/tags/tag449.xml><?xml version="1.0" encoding="utf-8"?>
<p:tagLst xmlns:p="http://schemas.openxmlformats.org/presentationml/2006/main">
  <p:tag name="AS_UNIQUEID" val="371"/>
</p:tagLst>
</file>

<file path=ppt/tags/tag450.xml><?xml version="1.0" encoding="utf-8"?>
<p:tagLst xmlns:p="http://schemas.openxmlformats.org/presentationml/2006/main">
  <p:tag name="AS_UNIQUEID" val="372"/>
</p:tagLst>
</file>

<file path=ppt/tags/tag451.xml><?xml version="1.0" encoding="utf-8"?>
<p:tagLst xmlns:p="http://schemas.openxmlformats.org/presentationml/2006/main">
  <p:tag name="AS_UNIQUEID" val="373"/>
</p:tagLst>
</file>

<file path=ppt/tags/tag452.xml><?xml version="1.0" encoding="utf-8"?>
<p:tagLst xmlns:p="http://schemas.openxmlformats.org/presentationml/2006/main">
  <p:tag name="AS_UNIQUEID" val="374"/>
</p:tagLst>
</file>

<file path=ppt/tags/tag453.xml><?xml version="1.0" encoding="utf-8"?>
<p:tagLst xmlns:p="http://schemas.openxmlformats.org/presentationml/2006/main">
  <p:tag name="AS_UNIQUEID" val="375"/>
</p:tagLst>
</file>

<file path=ppt/tags/tag454.xml><?xml version="1.0" encoding="utf-8"?>
<p:tagLst xmlns:p="http://schemas.openxmlformats.org/presentationml/2006/main">
  <p:tag name="AS_UNIQUEID" val="376"/>
</p:tagLst>
</file>

<file path=ppt/tags/tag455.xml><?xml version="1.0" encoding="utf-8"?>
<p:tagLst xmlns:p="http://schemas.openxmlformats.org/presentationml/2006/main">
  <p:tag name="AS_UNIQUEID" val="1011"/>
</p:tagLst>
</file>

<file path=ppt/tags/tag456.xml><?xml version="1.0" encoding="utf-8"?>
<p:tagLst xmlns:p="http://schemas.openxmlformats.org/presentationml/2006/main">
  <p:tag name="AS_UNIQUEID" val="378"/>
</p:tagLst>
</file>

<file path=ppt/tags/tag457.xml><?xml version="1.0" encoding="utf-8"?>
<p:tagLst xmlns:p="http://schemas.openxmlformats.org/presentationml/2006/main">
  <p:tag name="AS_UNIQUEID" val="379"/>
</p:tagLst>
</file>

<file path=ppt/tags/tag458.xml><?xml version="1.0" encoding="utf-8"?>
<p:tagLst xmlns:p="http://schemas.openxmlformats.org/presentationml/2006/main">
  <p:tag name="AS_UNIQUEID" val="380"/>
</p:tagLst>
</file>

<file path=ppt/tags/tag459.xml><?xml version="1.0" encoding="utf-8"?>
<p:tagLst xmlns:p="http://schemas.openxmlformats.org/presentationml/2006/main">
  <p:tag name="AS_UNIQUEID" val="381"/>
</p:tagLst>
</file>

<file path=ppt/tags/tag460.xml><?xml version="1.0" encoding="utf-8"?>
<p:tagLst xmlns:p="http://schemas.openxmlformats.org/presentationml/2006/main">
  <p:tag name="AS_UNIQUEID" val="382"/>
</p:tagLst>
</file>

<file path=ppt/tags/tag461.xml><?xml version="1.0" encoding="utf-8"?>
<p:tagLst xmlns:p="http://schemas.openxmlformats.org/presentationml/2006/main">
  <p:tag name="AS_UNIQUEID" val="383"/>
</p:tagLst>
</file>

<file path=ppt/tags/tag462.xml><?xml version="1.0" encoding="utf-8"?>
<p:tagLst xmlns:p="http://schemas.openxmlformats.org/presentationml/2006/main">
  <p:tag name="AS_UNIQUEID" val="384"/>
</p:tagLst>
</file>

<file path=ppt/tags/tag463.xml><?xml version="1.0" encoding="utf-8"?>
<p:tagLst xmlns:p="http://schemas.openxmlformats.org/presentationml/2006/main">
  <p:tag name="AS_UNIQUEID" val="385"/>
</p:tagLst>
</file>

<file path=ppt/tags/tag464.xml><?xml version="1.0" encoding="utf-8"?>
<p:tagLst xmlns:p="http://schemas.openxmlformats.org/presentationml/2006/main">
  <p:tag name="AS_UNIQUEID" val="386"/>
</p:tagLst>
</file>

<file path=ppt/tags/tag465.xml><?xml version="1.0" encoding="utf-8"?>
<p:tagLst xmlns:p="http://schemas.openxmlformats.org/presentationml/2006/main">
  <p:tag name="AS_UNIQUEID" val="387"/>
</p:tagLst>
</file>

<file path=ppt/tags/tag466.xml><?xml version="1.0" encoding="utf-8"?>
<p:tagLst xmlns:p="http://schemas.openxmlformats.org/presentationml/2006/main">
  <p:tag name="AS_UNIQUEID" val="388"/>
</p:tagLst>
</file>

<file path=ppt/tags/tag467.xml><?xml version="1.0" encoding="utf-8"?>
<p:tagLst xmlns:p="http://schemas.openxmlformats.org/presentationml/2006/main">
  <p:tag name="AS_UNIQUEID" val="389"/>
</p:tagLst>
</file>

<file path=ppt/tags/tag468.xml><?xml version="1.0" encoding="utf-8"?>
<p:tagLst xmlns:p="http://schemas.openxmlformats.org/presentationml/2006/main">
  <p:tag name="AS_UNIQUEID" val="390"/>
</p:tagLst>
</file>

<file path=ppt/tags/tag469.xml><?xml version="1.0" encoding="utf-8"?>
<p:tagLst xmlns:p="http://schemas.openxmlformats.org/presentationml/2006/main">
  <p:tag name="AS_UNIQUEID" val="391"/>
</p:tagLst>
</file>

<file path=ppt/tags/tag470.xml><?xml version="1.0" encoding="utf-8"?>
<p:tagLst xmlns:p="http://schemas.openxmlformats.org/presentationml/2006/main">
  <p:tag name="AS_UNIQUEID" val="392"/>
</p:tagLst>
</file>

<file path=ppt/tags/tag471.xml><?xml version="1.0" encoding="utf-8"?>
<p:tagLst xmlns:p="http://schemas.openxmlformats.org/presentationml/2006/main">
  <p:tag name="AS_UNIQUEID" val="393"/>
</p:tagLst>
</file>

<file path=ppt/tags/tag472.xml><?xml version="1.0" encoding="utf-8"?>
<p:tagLst xmlns:p="http://schemas.openxmlformats.org/presentationml/2006/main">
  <p:tag name="AS_UNIQUEID" val="394"/>
</p:tagLst>
</file>

<file path=ppt/tags/tag473.xml><?xml version="1.0" encoding="utf-8"?>
<p:tagLst xmlns:p="http://schemas.openxmlformats.org/presentationml/2006/main">
  <p:tag name="AS_UNIQUEID" val="395"/>
</p:tagLst>
</file>

<file path=ppt/tags/tag474.xml><?xml version="1.0" encoding="utf-8"?>
<p:tagLst xmlns:p="http://schemas.openxmlformats.org/presentationml/2006/main">
  <p:tag name="AS_UNIQUEID" val="396"/>
</p:tagLst>
</file>

<file path=ppt/tags/tag475.xml><?xml version="1.0" encoding="utf-8"?>
<p:tagLst xmlns:p="http://schemas.openxmlformats.org/presentationml/2006/main">
  <p:tag name="AS_UNIQUEID" val="397"/>
</p:tagLst>
</file>

<file path=ppt/tags/tag476.xml><?xml version="1.0" encoding="utf-8"?>
<p:tagLst xmlns:p="http://schemas.openxmlformats.org/presentationml/2006/main">
  <p:tag name="AS_UNIQUEID" val="1012"/>
</p:tagLst>
</file>

<file path=ppt/tags/tag477.xml><?xml version="1.0" encoding="utf-8"?>
<p:tagLst xmlns:p="http://schemas.openxmlformats.org/presentationml/2006/main">
  <p:tag name="AS_UNIQUEID" val="399"/>
</p:tagLst>
</file>

<file path=ppt/tags/tag478.xml><?xml version="1.0" encoding="utf-8"?>
<p:tagLst xmlns:p="http://schemas.openxmlformats.org/presentationml/2006/main">
  <p:tag name="AS_UNIQUEID" val="400"/>
</p:tagLst>
</file>

<file path=ppt/tags/tag479.xml><?xml version="1.0" encoding="utf-8"?>
<p:tagLst xmlns:p="http://schemas.openxmlformats.org/presentationml/2006/main">
  <p:tag name="AS_UNIQUEID" val="401"/>
</p:tagLst>
</file>

<file path=ppt/tags/tag480.xml><?xml version="1.0" encoding="utf-8"?>
<p:tagLst xmlns:p="http://schemas.openxmlformats.org/presentationml/2006/main">
  <p:tag name="AS_UNIQUEID" val="402"/>
</p:tagLst>
</file>

<file path=ppt/tags/tag481.xml><?xml version="1.0" encoding="utf-8"?>
<p:tagLst xmlns:p="http://schemas.openxmlformats.org/presentationml/2006/main">
  <p:tag name="AS_UNIQUEID" val="403"/>
  <p:tag name="KSO_WM_BEAUTIFY_FLAG" val=""/>
</p:tagLst>
</file>

<file path=ppt/tags/tag482.xml><?xml version="1.0" encoding="utf-8"?>
<p:tagLst xmlns:p="http://schemas.openxmlformats.org/presentationml/2006/main">
  <p:tag name="AS_UNIQUEID" val="404"/>
</p:tagLst>
</file>

<file path=ppt/tags/tag483.xml><?xml version="1.0" encoding="utf-8"?>
<p:tagLst xmlns:p="http://schemas.openxmlformats.org/presentationml/2006/main">
  <p:tag name="AS_UNIQUEID" val="405"/>
  <p:tag name="KSO_WM_BEAUTIFY_FLAG" val=""/>
</p:tagLst>
</file>

<file path=ppt/tags/tag484.xml><?xml version="1.0" encoding="utf-8"?>
<p:tagLst xmlns:p="http://schemas.openxmlformats.org/presentationml/2006/main">
  <p:tag name="AS_UNIQUEID" val="406"/>
</p:tagLst>
</file>

<file path=ppt/tags/tag485.xml><?xml version="1.0" encoding="utf-8"?>
<p:tagLst xmlns:p="http://schemas.openxmlformats.org/presentationml/2006/main">
  <p:tag name="AS_UNIQUEID" val="407"/>
  <p:tag name="KSO_WM_BEAUTIFY_FLAG" val=""/>
</p:tagLst>
</file>

<file path=ppt/tags/tag486.xml><?xml version="1.0" encoding="utf-8"?>
<p:tagLst xmlns:p="http://schemas.openxmlformats.org/presentationml/2006/main">
  <p:tag name="AS_UNIQUEID" val="408"/>
  <p:tag name="KSO_WM_BEAUTIFY_FLAG" val=""/>
</p:tagLst>
</file>

<file path=ppt/tags/tag487.xml><?xml version="1.0" encoding="utf-8"?>
<p:tagLst xmlns:p="http://schemas.openxmlformats.org/presentationml/2006/main">
  <p:tag name="AS_UNIQUEID" val="409"/>
  <p:tag name="KSO_WM_BEAUTIFY_FLAG" val=""/>
</p:tagLst>
</file>

<file path=ppt/tags/tag488.xml><?xml version="1.0" encoding="utf-8"?>
<p:tagLst xmlns:p="http://schemas.openxmlformats.org/presentationml/2006/main">
  <p:tag name="AS_UNIQUEID" val="410"/>
</p:tagLst>
</file>

<file path=ppt/tags/tag489.xml><?xml version="1.0" encoding="utf-8"?>
<p:tagLst xmlns:p="http://schemas.openxmlformats.org/presentationml/2006/main">
  <p:tag name="AS_UNIQUEID" val="411"/>
  <p:tag name="KSO_WM_BEAUTIFY_FLAG" val=""/>
</p:tagLst>
</file>

<file path=ppt/tags/tag490.xml><?xml version="1.0" encoding="utf-8"?>
<p:tagLst xmlns:p="http://schemas.openxmlformats.org/presentationml/2006/main">
  <p:tag name="AS_UNIQUEID" val="412"/>
</p:tagLst>
</file>

<file path=ppt/tags/tag491.xml><?xml version="1.0" encoding="utf-8"?>
<p:tagLst xmlns:p="http://schemas.openxmlformats.org/presentationml/2006/main">
  <p:tag name="AS_UNIQUEID" val="413"/>
  <p:tag name="KSO_WM_BEAUTIFY_FLAG" val=""/>
</p:tagLst>
</file>

<file path=ppt/tags/tag492.xml><?xml version="1.0" encoding="utf-8"?>
<p:tagLst xmlns:p="http://schemas.openxmlformats.org/presentationml/2006/main">
  <p:tag name="AS_UNIQUEID" val="414"/>
  <p:tag name="KSO_WM_BEAUTIFY_FLAG" val=""/>
</p:tagLst>
</file>

<file path=ppt/tags/tag493.xml><?xml version="1.0" encoding="utf-8"?>
<p:tagLst xmlns:p="http://schemas.openxmlformats.org/presentationml/2006/main">
  <p:tag name="AS_UNIQUEID" val="415"/>
  <p:tag name="KSO_WM_BEAUTIFY_FLAG" val=""/>
</p:tagLst>
</file>

<file path=ppt/tags/tag494.xml><?xml version="1.0" encoding="utf-8"?>
<p:tagLst xmlns:p="http://schemas.openxmlformats.org/presentationml/2006/main">
  <p:tag name="AS_UNIQUEID" val="1013"/>
</p:tagLst>
</file>

<file path=ppt/tags/tag495.xml><?xml version="1.0" encoding="utf-8"?>
<p:tagLst xmlns:p="http://schemas.openxmlformats.org/presentationml/2006/main">
  <p:tag name="AS_UNIQUEID" val="417"/>
</p:tagLst>
</file>

<file path=ppt/tags/tag496.xml><?xml version="1.0" encoding="utf-8"?>
<p:tagLst xmlns:p="http://schemas.openxmlformats.org/presentationml/2006/main">
  <p:tag name="AS_UNIQUEID" val="418"/>
</p:tagLst>
</file>

<file path=ppt/tags/tag497.xml><?xml version="1.0" encoding="utf-8"?>
<p:tagLst xmlns:p="http://schemas.openxmlformats.org/presentationml/2006/main">
  <p:tag name="AS_UNIQUEID" val="419"/>
</p:tagLst>
</file>

<file path=ppt/tags/tag498.xml><?xml version="1.0" encoding="utf-8"?>
<p:tagLst xmlns:p="http://schemas.openxmlformats.org/presentationml/2006/main">
  <p:tag name="AS_UNIQUEID" val="420"/>
</p:tagLst>
</file>

<file path=ppt/tags/tag499.xml><?xml version="1.0" encoding="utf-8"?>
<p:tagLst xmlns:p="http://schemas.openxmlformats.org/presentationml/2006/main">
  <p:tag name="AS_UNIQUEID" val="421"/>
</p:tagLst>
</file>

<file path=ppt/tags/tag500.xml><?xml version="1.0" encoding="utf-8"?>
<p:tagLst xmlns:p="http://schemas.openxmlformats.org/presentationml/2006/main">
  <p:tag name="AS_UNIQUEID" val="422"/>
</p:tagLst>
</file>

<file path=ppt/tags/tag501.xml><?xml version="1.0" encoding="utf-8"?>
<p:tagLst xmlns:p="http://schemas.openxmlformats.org/presentationml/2006/main">
  <p:tag name="AS_UNIQUEID" val="423"/>
</p:tagLst>
</file>

<file path=ppt/tags/tag502.xml><?xml version="1.0" encoding="utf-8"?>
<p:tagLst xmlns:p="http://schemas.openxmlformats.org/presentationml/2006/main">
  <p:tag name="AS_UNIQUEID" val="424"/>
</p:tagLst>
</file>

<file path=ppt/tags/tag503.xml><?xml version="1.0" encoding="utf-8"?>
<p:tagLst xmlns:p="http://schemas.openxmlformats.org/presentationml/2006/main">
  <p:tag name="AS_UNIQUEID" val="425"/>
</p:tagLst>
</file>

<file path=ppt/tags/tag504.xml><?xml version="1.0" encoding="utf-8"?>
<p:tagLst xmlns:p="http://schemas.openxmlformats.org/presentationml/2006/main">
  <p:tag name="AS_UNIQUEID" val="426"/>
</p:tagLst>
</file>

<file path=ppt/tags/tag505.xml><?xml version="1.0" encoding="utf-8"?>
<p:tagLst xmlns:p="http://schemas.openxmlformats.org/presentationml/2006/main">
  <p:tag name="AS_UNIQUEID" val="427"/>
</p:tagLst>
</file>

<file path=ppt/tags/tag506.xml><?xml version="1.0" encoding="utf-8"?>
<p:tagLst xmlns:p="http://schemas.openxmlformats.org/presentationml/2006/main">
  <p:tag name="AS_UNIQUEID" val="428"/>
</p:tagLst>
</file>

<file path=ppt/tags/tag507.xml><?xml version="1.0" encoding="utf-8"?>
<p:tagLst xmlns:p="http://schemas.openxmlformats.org/presentationml/2006/main">
  <p:tag name="AS_UNIQUEID" val="429"/>
</p:tagLst>
</file>

<file path=ppt/tags/tag508.xml><?xml version="1.0" encoding="utf-8"?>
<p:tagLst xmlns:p="http://schemas.openxmlformats.org/presentationml/2006/main">
  <p:tag name="AS_UNIQUEID" val="430"/>
</p:tagLst>
</file>

<file path=ppt/tags/tag509.xml><?xml version="1.0" encoding="utf-8"?>
<p:tagLst xmlns:p="http://schemas.openxmlformats.org/presentationml/2006/main">
  <p:tag name="AS_UNIQUEID" val="431"/>
</p:tagLst>
</file>

<file path=ppt/tags/tag510.xml><?xml version="1.0" encoding="utf-8"?>
<p:tagLst xmlns:p="http://schemas.openxmlformats.org/presentationml/2006/main">
  <p:tag name="AS_UNIQUEID" val="432"/>
</p:tagLst>
</file>

<file path=ppt/tags/tag511.xml><?xml version="1.0" encoding="utf-8"?>
<p:tagLst xmlns:p="http://schemas.openxmlformats.org/presentationml/2006/main">
  <p:tag name="AS_UNIQUEID" val="433"/>
</p:tagLst>
</file>

<file path=ppt/tags/tag512.xml><?xml version="1.0" encoding="utf-8"?>
<p:tagLst xmlns:p="http://schemas.openxmlformats.org/presentationml/2006/main">
  <p:tag name="AS_UNIQUEID" val="434"/>
</p:tagLst>
</file>

<file path=ppt/tags/tag513.xml><?xml version="1.0" encoding="utf-8"?>
<p:tagLst xmlns:p="http://schemas.openxmlformats.org/presentationml/2006/main">
  <p:tag name="AS_UNIQUEID" val="435"/>
</p:tagLst>
</file>

<file path=ppt/tags/tag514.xml><?xml version="1.0" encoding="utf-8"?>
<p:tagLst xmlns:p="http://schemas.openxmlformats.org/presentationml/2006/main">
  <p:tag name="AS_UNIQUEID" val="436"/>
</p:tagLst>
</file>

<file path=ppt/tags/tag515.xml><?xml version="1.0" encoding="utf-8"?>
<p:tagLst xmlns:p="http://schemas.openxmlformats.org/presentationml/2006/main">
  <p:tag name="AS_UNIQUEID" val="437"/>
</p:tagLst>
</file>

<file path=ppt/tags/tag516.xml><?xml version="1.0" encoding="utf-8"?>
<p:tagLst xmlns:p="http://schemas.openxmlformats.org/presentationml/2006/main">
  <p:tag name="AS_UNIQUEID" val="438"/>
</p:tagLst>
</file>

<file path=ppt/tags/tag517.xml><?xml version="1.0" encoding="utf-8"?>
<p:tagLst xmlns:p="http://schemas.openxmlformats.org/presentationml/2006/main">
  <p:tag name="AS_UNIQUEID" val="439"/>
</p:tagLst>
</file>

<file path=ppt/tags/tag518.xml><?xml version="1.0" encoding="utf-8"?>
<p:tagLst xmlns:p="http://schemas.openxmlformats.org/presentationml/2006/main">
  <p:tag name="AS_UNIQUEID" val="440"/>
</p:tagLst>
</file>

<file path=ppt/tags/tag519.xml><?xml version="1.0" encoding="utf-8"?>
<p:tagLst xmlns:p="http://schemas.openxmlformats.org/presentationml/2006/main">
  <p:tag name="AS_UNIQUEID" val="441"/>
</p:tagLst>
</file>

<file path=ppt/tags/tag520.xml><?xml version="1.0" encoding="utf-8"?>
<p:tagLst xmlns:p="http://schemas.openxmlformats.org/presentationml/2006/main">
  <p:tag name="AS_UNIQUEID" val="442"/>
</p:tagLst>
</file>

<file path=ppt/tags/tag521.xml><?xml version="1.0" encoding="utf-8"?>
<p:tagLst xmlns:p="http://schemas.openxmlformats.org/presentationml/2006/main">
  <p:tag name="AS_UNIQUEID" val="443"/>
</p:tagLst>
</file>

<file path=ppt/tags/tag522.xml><?xml version="1.0" encoding="utf-8"?>
<p:tagLst xmlns:p="http://schemas.openxmlformats.org/presentationml/2006/main">
  <p:tag name="AS_UNIQUEID" val="444"/>
</p:tagLst>
</file>

<file path=ppt/tags/tag523.xml><?xml version="1.0" encoding="utf-8"?>
<p:tagLst xmlns:p="http://schemas.openxmlformats.org/presentationml/2006/main">
  <p:tag name="AS_UNIQUEID" val="445"/>
</p:tagLst>
</file>

<file path=ppt/tags/tag524.xml><?xml version="1.0" encoding="utf-8"?>
<p:tagLst xmlns:p="http://schemas.openxmlformats.org/presentationml/2006/main">
  <p:tag name="AS_UNIQUEID" val="446"/>
</p:tagLst>
</file>

<file path=ppt/tags/tag525.xml><?xml version="1.0" encoding="utf-8"?>
<p:tagLst xmlns:p="http://schemas.openxmlformats.org/presentationml/2006/main">
  <p:tag name="AS_UNIQUEID" val="447"/>
</p:tagLst>
</file>

<file path=ppt/tags/tag526.xml><?xml version="1.0" encoding="utf-8"?>
<p:tagLst xmlns:p="http://schemas.openxmlformats.org/presentationml/2006/main">
  <p:tag name="AS_UNIQUEID" val="448"/>
</p:tagLst>
</file>

<file path=ppt/tags/tag527.xml><?xml version="1.0" encoding="utf-8"?>
<p:tagLst xmlns:p="http://schemas.openxmlformats.org/presentationml/2006/main">
  <p:tag name="AS_UNIQUEID" val="449"/>
</p:tagLst>
</file>

<file path=ppt/tags/tag528.xml><?xml version="1.0" encoding="utf-8"?>
<p:tagLst xmlns:p="http://schemas.openxmlformats.org/presentationml/2006/main">
  <p:tag name="AS_UNIQUEID" val="450"/>
</p:tagLst>
</file>

<file path=ppt/tags/tag529.xml><?xml version="1.0" encoding="utf-8"?>
<p:tagLst xmlns:p="http://schemas.openxmlformats.org/presentationml/2006/main">
  <p:tag name="AS_UNIQUEID" val="451"/>
</p:tagLst>
</file>

<file path=ppt/tags/tag530.xml><?xml version="1.0" encoding="utf-8"?>
<p:tagLst xmlns:p="http://schemas.openxmlformats.org/presentationml/2006/main">
  <p:tag name="AS_UNIQUEID" val="452"/>
</p:tagLst>
</file>

<file path=ppt/tags/tag531.xml><?xml version="1.0" encoding="utf-8"?>
<p:tagLst xmlns:p="http://schemas.openxmlformats.org/presentationml/2006/main">
  <p:tag name="AS_UNIQUEID" val="453"/>
</p:tagLst>
</file>

<file path=ppt/tags/tag532.xml><?xml version="1.0" encoding="utf-8"?>
<p:tagLst xmlns:p="http://schemas.openxmlformats.org/presentationml/2006/main">
  <p:tag name="AS_UNIQUEID" val="454"/>
</p:tagLst>
</file>

<file path=ppt/tags/tag533.xml><?xml version="1.0" encoding="utf-8"?>
<p:tagLst xmlns:p="http://schemas.openxmlformats.org/presentationml/2006/main">
  <p:tag name="AS_UNIQUEID" val="455"/>
</p:tagLst>
</file>

<file path=ppt/tags/tag534.xml><?xml version="1.0" encoding="utf-8"?>
<p:tagLst xmlns:p="http://schemas.openxmlformats.org/presentationml/2006/main">
  <p:tag name="AS_UNIQUEID" val="456"/>
</p:tagLst>
</file>

<file path=ppt/tags/tag535.xml><?xml version="1.0" encoding="utf-8"?>
<p:tagLst xmlns:p="http://schemas.openxmlformats.org/presentationml/2006/main">
  <p:tag name="AS_UNIQUEID" val="457"/>
</p:tagLst>
</file>

<file path=ppt/tags/tag536.xml><?xml version="1.0" encoding="utf-8"?>
<p:tagLst xmlns:p="http://schemas.openxmlformats.org/presentationml/2006/main">
  <p:tag name="AS_UNIQUEID" val="458"/>
</p:tagLst>
</file>

<file path=ppt/tags/tag537.xml><?xml version="1.0" encoding="utf-8"?>
<p:tagLst xmlns:p="http://schemas.openxmlformats.org/presentationml/2006/main">
  <p:tag name="AS_UNIQUEID" val="459"/>
</p:tagLst>
</file>

<file path=ppt/tags/tag538.xml><?xml version="1.0" encoding="utf-8"?>
<p:tagLst xmlns:p="http://schemas.openxmlformats.org/presentationml/2006/main">
  <p:tag name="AS_UNIQUEID" val="460"/>
</p:tagLst>
</file>

<file path=ppt/tags/tag539.xml><?xml version="1.0" encoding="utf-8"?>
<p:tagLst xmlns:p="http://schemas.openxmlformats.org/presentationml/2006/main">
  <p:tag name="AS_UNIQUEID" val="461"/>
</p:tagLst>
</file>

<file path=ppt/tags/tag540.xml><?xml version="1.0" encoding="utf-8"?>
<p:tagLst xmlns:p="http://schemas.openxmlformats.org/presentationml/2006/main">
  <p:tag name="AS_UNIQUEID" val="462"/>
</p:tagLst>
</file>

<file path=ppt/tags/tag541.xml><?xml version="1.0" encoding="utf-8"?>
<p:tagLst xmlns:p="http://schemas.openxmlformats.org/presentationml/2006/main">
  <p:tag name="AS_UNIQUEID" val="463"/>
</p:tagLst>
</file>

<file path=ppt/tags/tag542.xml><?xml version="1.0" encoding="utf-8"?>
<p:tagLst xmlns:p="http://schemas.openxmlformats.org/presentationml/2006/main">
  <p:tag name="AS_UNIQUEID" val="464"/>
</p:tagLst>
</file>

<file path=ppt/tags/tag543.xml><?xml version="1.0" encoding="utf-8"?>
<p:tagLst xmlns:p="http://schemas.openxmlformats.org/presentationml/2006/main">
  <p:tag name="AS_UNIQUEID" val="465"/>
</p:tagLst>
</file>

<file path=ppt/tags/tag544.xml><?xml version="1.0" encoding="utf-8"?>
<p:tagLst xmlns:p="http://schemas.openxmlformats.org/presentationml/2006/main">
  <p:tag name="AS_UNIQUEID" val="466"/>
</p:tagLst>
</file>

<file path=ppt/tags/tag545.xml><?xml version="1.0" encoding="utf-8"?>
<p:tagLst xmlns:p="http://schemas.openxmlformats.org/presentationml/2006/main">
  <p:tag name="AS_UNIQUEID" val="467"/>
</p:tagLst>
</file>

<file path=ppt/tags/tag546.xml><?xml version="1.0" encoding="utf-8"?>
<p:tagLst xmlns:p="http://schemas.openxmlformats.org/presentationml/2006/main">
  <p:tag name="AS_UNIQUEID" val="468"/>
</p:tagLst>
</file>

<file path=ppt/tags/tag547.xml><?xml version="1.0" encoding="utf-8"?>
<p:tagLst xmlns:p="http://schemas.openxmlformats.org/presentationml/2006/main">
  <p:tag name="AS_UNIQUEID" val="469"/>
</p:tagLst>
</file>

<file path=ppt/tags/tag548.xml><?xml version="1.0" encoding="utf-8"?>
<p:tagLst xmlns:p="http://schemas.openxmlformats.org/presentationml/2006/main">
  <p:tag name="AS_UNIQUEID" val="470"/>
</p:tagLst>
</file>

<file path=ppt/tags/tag549.xml><?xml version="1.0" encoding="utf-8"?>
<p:tagLst xmlns:p="http://schemas.openxmlformats.org/presentationml/2006/main">
  <p:tag name="AS_UNIQUEID" val="471"/>
</p:tagLst>
</file>

<file path=ppt/tags/tag550.xml><?xml version="1.0" encoding="utf-8"?>
<p:tagLst xmlns:p="http://schemas.openxmlformats.org/presentationml/2006/main">
  <p:tag name="AS_UNIQUEID" val="472"/>
</p:tagLst>
</file>

<file path=ppt/tags/tag551.xml><?xml version="1.0" encoding="utf-8"?>
<p:tagLst xmlns:p="http://schemas.openxmlformats.org/presentationml/2006/main">
  <p:tag name="AS_UNIQUEID" val="473"/>
</p:tagLst>
</file>

<file path=ppt/tags/tag552.xml><?xml version="1.0" encoding="utf-8"?>
<p:tagLst xmlns:p="http://schemas.openxmlformats.org/presentationml/2006/main">
  <p:tag name="AS_UNIQUEID" val="474"/>
</p:tagLst>
</file>

<file path=ppt/tags/tag553.xml><?xml version="1.0" encoding="utf-8"?>
<p:tagLst xmlns:p="http://schemas.openxmlformats.org/presentationml/2006/main">
  <p:tag name="AS_UNIQUEID" val="475"/>
</p:tagLst>
</file>

<file path=ppt/tags/tag554.xml><?xml version="1.0" encoding="utf-8"?>
<p:tagLst xmlns:p="http://schemas.openxmlformats.org/presentationml/2006/main">
  <p:tag name="AS_UNIQUEID" val="476"/>
</p:tagLst>
</file>

<file path=ppt/tags/tag555.xml><?xml version="1.0" encoding="utf-8"?>
<p:tagLst xmlns:p="http://schemas.openxmlformats.org/presentationml/2006/main">
  <p:tag name="AS_UNIQUEID" val="477"/>
</p:tagLst>
</file>

<file path=ppt/tags/tag556.xml><?xml version="1.0" encoding="utf-8"?>
<p:tagLst xmlns:p="http://schemas.openxmlformats.org/presentationml/2006/main">
  <p:tag name="AS_UNIQUEID" val="478"/>
</p:tagLst>
</file>

<file path=ppt/tags/tag557.xml><?xml version="1.0" encoding="utf-8"?>
<p:tagLst xmlns:p="http://schemas.openxmlformats.org/presentationml/2006/main">
  <p:tag name="AS_UNIQUEID" val="479"/>
</p:tagLst>
</file>

<file path=ppt/tags/tag558.xml><?xml version="1.0" encoding="utf-8"?>
<p:tagLst xmlns:p="http://schemas.openxmlformats.org/presentationml/2006/main">
  <p:tag name="AS_UNIQUEID" val="480"/>
</p:tagLst>
</file>

<file path=ppt/tags/tag559.xml><?xml version="1.0" encoding="utf-8"?>
<p:tagLst xmlns:p="http://schemas.openxmlformats.org/presentationml/2006/main">
  <p:tag name="AS_UNIQUEID" val="481"/>
</p:tagLst>
</file>

<file path=ppt/tags/tag560.xml><?xml version="1.0" encoding="utf-8"?>
<p:tagLst xmlns:p="http://schemas.openxmlformats.org/presentationml/2006/main">
  <p:tag name="AS_UNIQUEID" val="482"/>
</p:tagLst>
</file>

<file path=ppt/tags/tag561.xml><?xml version="1.0" encoding="utf-8"?>
<p:tagLst xmlns:p="http://schemas.openxmlformats.org/presentationml/2006/main">
  <p:tag name="AS_UNIQUEID" val="483"/>
</p:tagLst>
</file>

<file path=ppt/tags/tag562.xml><?xml version="1.0" encoding="utf-8"?>
<p:tagLst xmlns:p="http://schemas.openxmlformats.org/presentationml/2006/main">
  <p:tag name="AS_UNIQUEID" val="484"/>
</p:tagLst>
</file>

<file path=ppt/tags/tag563.xml><?xml version="1.0" encoding="utf-8"?>
<p:tagLst xmlns:p="http://schemas.openxmlformats.org/presentationml/2006/main">
  <p:tag name="AS_UNIQUEID" val="485"/>
</p:tagLst>
</file>

<file path=ppt/tags/tag564.xml><?xml version="1.0" encoding="utf-8"?>
<p:tagLst xmlns:p="http://schemas.openxmlformats.org/presentationml/2006/main">
  <p:tag name="AS_UNIQUEID" val="486"/>
</p:tagLst>
</file>

<file path=ppt/tags/tag565.xml><?xml version="1.0" encoding="utf-8"?>
<p:tagLst xmlns:p="http://schemas.openxmlformats.org/presentationml/2006/main">
  <p:tag name="AS_UNIQUEID" val="487"/>
</p:tagLst>
</file>

<file path=ppt/tags/tag566.xml><?xml version="1.0" encoding="utf-8"?>
<p:tagLst xmlns:p="http://schemas.openxmlformats.org/presentationml/2006/main">
  <p:tag name="AS_UNIQUEID" val="488"/>
</p:tagLst>
</file>

<file path=ppt/tags/tag567.xml><?xml version="1.0" encoding="utf-8"?>
<p:tagLst xmlns:p="http://schemas.openxmlformats.org/presentationml/2006/main">
  <p:tag name="AS_UNIQUEID" val="489"/>
</p:tagLst>
</file>

<file path=ppt/tags/tag568.xml><?xml version="1.0" encoding="utf-8"?>
<p:tagLst xmlns:p="http://schemas.openxmlformats.org/presentationml/2006/main">
  <p:tag name="AS_UNIQUEID" val="490"/>
</p:tagLst>
</file>

<file path=ppt/tags/tag569.xml><?xml version="1.0" encoding="utf-8"?>
<p:tagLst xmlns:p="http://schemas.openxmlformats.org/presentationml/2006/main">
  <p:tag name="AS_UNIQUEID" val="491"/>
</p:tagLst>
</file>

<file path=ppt/tags/tag570.xml><?xml version="1.0" encoding="utf-8"?>
<p:tagLst xmlns:p="http://schemas.openxmlformats.org/presentationml/2006/main">
  <p:tag name="AS_UNIQUEID" val="492"/>
</p:tagLst>
</file>

<file path=ppt/tags/tag571.xml><?xml version="1.0" encoding="utf-8"?>
<p:tagLst xmlns:p="http://schemas.openxmlformats.org/presentationml/2006/main">
  <p:tag name="AS_UNIQUEID" val="493"/>
</p:tagLst>
</file>

<file path=ppt/tags/tag572.xml><?xml version="1.0" encoding="utf-8"?>
<p:tagLst xmlns:p="http://schemas.openxmlformats.org/presentationml/2006/main">
  <p:tag name="AS_UNIQUEID" val="494"/>
</p:tagLst>
</file>

<file path=ppt/tags/tag573.xml><?xml version="1.0" encoding="utf-8"?>
<p:tagLst xmlns:p="http://schemas.openxmlformats.org/presentationml/2006/main">
  <p:tag name="AS_UNIQUEID" val="495"/>
</p:tagLst>
</file>

<file path=ppt/tags/tag574.xml><?xml version="1.0" encoding="utf-8"?>
<p:tagLst xmlns:p="http://schemas.openxmlformats.org/presentationml/2006/main">
  <p:tag name="AS_UNIQUEID" val="496"/>
</p:tagLst>
</file>

<file path=ppt/tags/tag575.xml><?xml version="1.0" encoding="utf-8"?>
<p:tagLst xmlns:p="http://schemas.openxmlformats.org/presentationml/2006/main">
  <p:tag name="AS_UNIQUEID" val="497"/>
</p:tagLst>
</file>

<file path=ppt/tags/tag576.xml><?xml version="1.0" encoding="utf-8"?>
<p:tagLst xmlns:p="http://schemas.openxmlformats.org/presentationml/2006/main">
  <p:tag name="AS_UNIQUEID" val="498"/>
</p:tagLst>
</file>

<file path=ppt/tags/tag577.xml><?xml version="1.0" encoding="utf-8"?>
<p:tagLst xmlns:p="http://schemas.openxmlformats.org/presentationml/2006/main">
  <p:tag name="AS_UNIQUEID" val="499"/>
</p:tagLst>
</file>

<file path=ppt/tags/tag578.xml><?xml version="1.0" encoding="utf-8"?>
<p:tagLst xmlns:p="http://schemas.openxmlformats.org/presentationml/2006/main">
  <p:tag name="AS_UNIQUEID" val="500"/>
</p:tagLst>
</file>

<file path=ppt/tags/tag579.xml><?xml version="1.0" encoding="utf-8"?>
<p:tagLst xmlns:p="http://schemas.openxmlformats.org/presentationml/2006/main">
  <p:tag name="AS_UNIQUEID" val="501"/>
</p:tagLst>
</file>

<file path=ppt/tags/tag580.xml><?xml version="1.0" encoding="utf-8"?>
<p:tagLst xmlns:p="http://schemas.openxmlformats.org/presentationml/2006/main">
  <p:tag name="AS_UNIQUEID" val="502"/>
</p:tagLst>
</file>

<file path=ppt/tags/tag581.xml><?xml version="1.0" encoding="utf-8"?>
<p:tagLst xmlns:p="http://schemas.openxmlformats.org/presentationml/2006/main">
  <p:tag name="AS_UNIQUEID" val="503"/>
</p:tagLst>
</file>

<file path=ppt/tags/tag582.xml><?xml version="1.0" encoding="utf-8"?>
<p:tagLst xmlns:p="http://schemas.openxmlformats.org/presentationml/2006/main">
  <p:tag name="AS_UNIQUEID" val="504"/>
</p:tagLst>
</file>

<file path=ppt/tags/tag583.xml><?xml version="1.0" encoding="utf-8"?>
<p:tagLst xmlns:p="http://schemas.openxmlformats.org/presentationml/2006/main">
  <p:tag name="AS_UNIQUEID" val="505"/>
</p:tagLst>
</file>

<file path=ppt/tags/tag584.xml><?xml version="1.0" encoding="utf-8"?>
<p:tagLst xmlns:p="http://schemas.openxmlformats.org/presentationml/2006/main">
  <p:tag name="AS_UNIQUEID" val="506"/>
</p:tagLst>
</file>

<file path=ppt/tags/tag585.xml><?xml version="1.0" encoding="utf-8"?>
<p:tagLst xmlns:p="http://schemas.openxmlformats.org/presentationml/2006/main">
  <p:tag name="AS_UNIQUEID" val="507"/>
</p:tagLst>
</file>

<file path=ppt/tags/tag586.xml><?xml version="1.0" encoding="utf-8"?>
<p:tagLst xmlns:p="http://schemas.openxmlformats.org/presentationml/2006/main">
  <p:tag name="AS_UNIQUEID" val="508"/>
</p:tagLst>
</file>

<file path=ppt/tags/tag587.xml><?xml version="1.0" encoding="utf-8"?>
<p:tagLst xmlns:p="http://schemas.openxmlformats.org/presentationml/2006/main">
  <p:tag name="AS_UNIQUEID" val="509"/>
</p:tagLst>
</file>

<file path=ppt/tags/tag588.xml><?xml version="1.0" encoding="utf-8"?>
<p:tagLst xmlns:p="http://schemas.openxmlformats.org/presentationml/2006/main">
  <p:tag name="AS_UNIQUEID" val="510"/>
</p:tagLst>
</file>

<file path=ppt/tags/tag589.xml><?xml version="1.0" encoding="utf-8"?>
<p:tagLst xmlns:p="http://schemas.openxmlformats.org/presentationml/2006/main">
  <p:tag name="AS_UNIQUEID" val="511"/>
</p:tagLst>
</file>

<file path=ppt/tags/tag590.xml><?xml version="1.0" encoding="utf-8"?>
<p:tagLst xmlns:p="http://schemas.openxmlformats.org/presentationml/2006/main">
  <p:tag name="AS_UNIQUEID" val="512"/>
</p:tagLst>
</file>

<file path=ppt/tags/tag591.xml><?xml version="1.0" encoding="utf-8"?>
<p:tagLst xmlns:p="http://schemas.openxmlformats.org/presentationml/2006/main">
  <p:tag name="AS_UNIQUEID" val="513"/>
</p:tagLst>
</file>

<file path=ppt/tags/tag592.xml><?xml version="1.0" encoding="utf-8"?>
<p:tagLst xmlns:p="http://schemas.openxmlformats.org/presentationml/2006/main">
  <p:tag name="AS_UNIQUEID" val="514"/>
</p:tagLst>
</file>

<file path=ppt/tags/tag593.xml><?xml version="1.0" encoding="utf-8"?>
<p:tagLst xmlns:p="http://schemas.openxmlformats.org/presentationml/2006/main">
  <p:tag name="AS_UNIQUEID" val="515"/>
</p:tagLst>
</file>

<file path=ppt/tags/tag594.xml><?xml version="1.0" encoding="utf-8"?>
<p:tagLst xmlns:p="http://schemas.openxmlformats.org/presentationml/2006/main">
  <p:tag name="AS_UNIQUEID" val="516"/>
</p:tagLst>
</file>

<file path=ppt/tags/tag595.xml><?xml version="1.0" encoding="utf-8"?>
<p:tagLst xmlns:p="http://schemas.openxmlformats.org/presentationml/2006/main">
  <p:tag name="AS_UNIQUEID" val="517"/>
</p:tagLst>
</file>

<file path=ppt/tags/tag596.xml><?xml version="1.0" encoding="utf-8"?>
<p:tagLst xmlns:p="http://schemas.openxmlformats.org/presentationml/2006/main">
  <p:tag name="AS_UNIQUEID" val="518"/>
</p:tagLst>
</file>

<file path=ppt/tags/tag597.xml><?xml version="1.0" encoding="utf-8"?>
<p:tagLst xmlns:p="http://schemas.openxmlformats.org/presentationml/2006/main">
  <p:tag name="AS_UNIQUEID" val="519"/>
</p:tagLst>
</file>

<file path=ppt/tags/tag598.xml><?xml version="1.0" encoding="utf-8"?>
<p:tagLst xmlns:p="http://schemas.openxmlformats.org/presentationml/2006/main">
  <p:tag name="AS_UNIQUEID" val="520"/>
</p:tagLst>
</file>

<file path=ppt/tags/tag599.xml><?xml version="1.0" encoding="utf-8"?>
<p:tagLst xmlns:p="http://schemas.openxmlformats.org/presentationml/2006/main">
  <p:tag name="AS_UNIQUEID" val="521"/>
</p:tagLst>
</file>

<file path=ppt/tags/tag600.xml><?xml version="1.0" encoding="utf-8"?>
<p:tagLst xmlns:p="http://schemas.openxmlformats.org/presentationml/2006/main">
  <p:tag name="AS_UNIQUEID" val="522"/>
</p:tagLst>
</file>

<file path=ppt/tags/tag601.xml><?xml version="1.0" encoding="utf-8"?>
<p:tagLst xmlns:p="http://schemas.openxmlformats.org/presentationml/2006/main">
  <p:tag name="AS_UNIQUEID" val="523"/>
</p:tagLst>
</file>

<file path=ppt/tags/tag602.xml><?xml version="1.0" encoding="utf-8"?>
<p:tagLst xmlns:p="http://schemas.openxmlformats.org/presentationml/2006/main">
  <p:tag name="AS_UNIQUEID" val="524"/>
</p:tagLst>
</file>

<file path=ppt/tags/tag603.xml><?xml version="1.0" encoding="utf-8"?>
<p:tagLst xmlns:p="http://schemas.openxmlformats.org/presentationml/2006/main">
  <p:tag name="AS_UNIQUEID" val="525"/>
</p:tagLst>
</file>

<file path=ppt/tags/tag604.xml><?xml version="1.0" encoding="utf-8"?>
<p:tagLst xmlns:p="http://schemas.openxmlformats.org/presentationml/2006/main">
  <p:tag name="AS_UNIQUEID" val="526"/>
</p:tagLst>
</file>

<file path=ppt/tags/tag605.xml><?xml version="1.0" encoding="utf-8"?>
<p:tagLst xmlns:p="http://schemas.openxmlformats.org/presentationml/2006/main">
  <p:tag name="AS_UNIQUEID" val="1014"/>
</p:tagLst>
</file>

<file path=ppt/tags/tag606.xml><?xml version="1.0" encoding="utf-8"?>
<p:tagLst xmlns:p="http://schemas.openxmlformats.org/presentationml/2006/main">
  <p:tag name="AS_UNIQUEID" val="528"/>
</p:tagLst>
</file>

<file path=ppt/tags/tag607.xml><?xml version="1.0" encoding="utf-8"?>
<p:tagLst xmlns:p="http://schemas.openxmlformats.org/presentationml/2006/main">
  <p:tag name="AS_UNIQUEID" val="529"/>
</p:tagLst>
</file>

<file path=ppt/tags/tag608.xml><?xml version="1.0" encoding="utf-8"?>
<p:tagLst xmlns:p="http://schemas.openxmlformats.org/presentationml/2006/main">
  <p:tag name="AS_UNIQUEID" val="530"/>
</p:tagLst>
</file>

<file path=ppt/tags/tag609.xml><?xml version="1.0" encoding="utf-8"?>
<p:tagLst xmlns:p="http://schemas.openxmlformats.org/presentationml/2006/main">
  <p:tag name="AS_UNIQUEID" val="531"/>
</p:tagLst>
</file>

<file path=ppt/tags/tag610.xml><?xml version="1.0" encoding="utf-8"?>
<p:tagLst xmlns:p="http://schemas.openxmlformats.org/presentationml/2006/main">
  <p:tag name="AS_UNIQUEID" val="532"/>
</p:tagLst>
</file>

<file path=ppt/tags/tag611.xml><?xml version="1.0" encoding="utf-8"?>
<p:tagLst xmlns:p="http://schemas.openxmlformats.org/presentationml/2006/main">
  <p:tag name="AS_UNIQUEID" val="533"/>
</p:tagLst>
</file>

<file path=ppt/tags/tag612.xml><?xml version="1.0" encoding="utf-8"?>
<p:tagLst xmlns:p="http://schemas.openxmlformats.org/presentationml/2006/main">
  <p:tag name="AS_UNIQUEID" val="534"/>
</p:tagLst>
</file>

<file path=ppt/tags/tag613.xml><?xml version="1.0" encoding="utf-8"?>
<p:tagLst xmlns:p="http://schemas.openxmlformats.org/presentationml/2006/main">
  <p:tag name="AS_UNIQUEID" val="535"/>
</p:tagLst>
</file>

<file path=ppt/tags/tag614.xml><?xml version="1.0" encoding="utf-8"?>
<p:tagLst xmlns:p="http://schemas.openxmlformats.org/presentationml/2006/main">
  <p:tag name="AS_UNIQUEID" val="1015"/>
</p:tagLst>
</file>

<file path=ppt/tags/tag615.xml><?xml version="1.0" encoding="utf-8"?>
<p:tagLst xmlns:p="http://schemas.openxmlformats.org/presentationml/2006/main">
  <p:tag name="AS_UNIQUEID" val="537"/>
</p:tagLst>
</file>

<file path=ppt/tags/tag616.xml><?xml version="1.0" encoding="utf-8"?>
<p:tagLst xmlns:p="http://schemas.openxmlformats.org/presentationml/2006/main">
  <p:tag name="AS_UNIQUEID" val="538"/>
</p:tagLst>
</file>

<file path=ppt/tags/tag617.xml><?xml version="1.0" encoding="utf-8"?>
<p:tagLst xmlns:p="http://schemas.openxmlformats.org/presentationml/2006/main">
  <p:tag name="AS_UNIQUEID" val="539"/>
</p:tagLst>
</file>

<file path=ppt/tags/tag618.xml><?xml version="1.0" encoding="utf-8"?>
<p:tagLst xmlns:p="http://schemas.openxmlformats.org/presentationml/2006/main">
  <p:tag name="AS_UNIQUEID" val="540"/>
</p:tagLst>
</file>

<file path=ppt/tags/tag619.xml><?xml version="1.0" encoding="utf-8"?>
<p:tagLst xmlns:p="http://schemas.openxmlformats.org/presentationml/2006/main">
  <p:tag name="AS_UNIQUEID" val="541"/>
</p:tagLst>
</file>

<file path=ppt/tags/tag620.xml><?xml version="1.0" encoding="utf-8"?>
<p:tagLst xmlns:p="http://schemas.openxmlformats.org/presentationml/2006/main">
  <p:tag name="AS_UNIQUEID" val="542"/>
</p:tagLst>
</file>

<file path=ppt/tags/tag621.xml><?xml version="1.0" encoding="utf-8"?>
<p:tagLst xmlns:p="http://schemas.openxmlformats.org/presentationml/2006/main">
  <p:tag name="AS_UNIQUEID" val="543"/>
</p:tagLst>
</file>

<file path=ppt/tags/tag622.xml><?xml version="1.0" encoding="utf-8"?>
<p:tagLst xmlns:p="http://schemas.openxmlformats.org/presentationml/2006/main">
  <p:tag name="AS_UNIQUEID" val="544"/>
</p:tagLst>
</file>

<file path=ppt/tags/tag623.xml><?xml version="1.0" encoding="utf-8"?>
<p:tagLst xmlns:p="http://schemas.openxmlformats.org/presentationml/2006/main">
  <p:tag name="AS_UNIQUEID" val="1016"/>
</p:tagLst>
</file>

<file path=ppt/tags/tag624.xml><?xml version="1.0" encoding="utf-8"?>
<p:tagLst xmlns:p="http://schemas.openxmlformats.org/presentationml/2006/main">
  <p:tag name="AS_UNIQUEID" val="546"/>
</p:tagLst>
</file>

<file path=ppt/tags/tag625.xml><?xml version="1.0" encoding="utf-8"?>
<p:tagLst xmlns:p="http://schemas.openxmlformats.org/presentationml/2006/main">
  <p:tag name="AS_UNIQUEID" val="547"/>
</p:tagLst>
</file>

<file path=ppt/tags/tag626.xml><?xml version="1.0" encoding="utf-8"?>
<p:tagLst xmlns:p="http://schemas.openxmlformats.org/presentationml/2006/main">
  <p:tag name="AS_UNIQUEID" val="548"/>
</p:tagLst>
</file>

<file path=ppt/tags/tag627.xml><?xml version="1.0" encoding="utf-8"?>
<p:tagLst xmlns:p="http://schemas.openxmlformats.org/presentationml/2006/main">
  <p:tag name="AS_UNIQUEID" val="549"/>
</p:tagLst>
</file>

<file path=ppt/tags/tag628.xml><?xml version="1.0" encoding="utf-8"?>
<p:tagLst xmlns:p="http://schemas.openxmlformats.org/presentationml/2006/main">
  <p:tag name="AS_UNIQUEID" val="550"/>
</p:tagLst>
</file>

<file path=ppt/tags/tag629.xml><?xml version="1.0" encoding="utf-8"?>
<p:tagLst xmlns:p="http://schemas.openxmlformats.org/presentationml/2006/main">
  <p:tag name="AS_UNIQUEID" val="1017"/>
</p:tagLst>
</file>

<file path=ppt/tags/tag630.xml><?xml version="1.0" encoding="utf-8"?>
<p:tagLst xmlns:p="http://schemas.openxmlformats.org/presentationml/2006/main">
  <p:tag name="AS_UNIQUEID" val="552"/>
</p:tagLst>
</file>

<file path=ppt/tags/tag631.xml><?xml version="1.0" encoding="utf-8"?>
<p:tagLst xmlns:p="http://schemas.openxmlformats.org/presentationml/2006/main">
  <p:tag name="AS_UNIQUEID" val="553"/>
</p:tagLst>
</file>

<file path=ppt/tags/tag632.xml><?xml version="1.0" encoding="utf-8"?>
<p:tagLst xmlns:p="http://schemas.openxmlformats.org/presentationml/2006/main">
  <p:tag name="AS_UNIQUEID" val="554"/>
</p:tagLst>
</file>

<file path=ppt/tags/tag633.xml><?xml version="1.0" encoding="utf-8"?>
<p:tagLst xmlns:p="http://schemas.openxmlformats.org/presentationml/2006/main">
  <p:tag name="AS_UNIQUEID" val="555"/>
</p:tagLst>
</file>

<file path=ppt/tags/tag634.xml><?xml version="1.0" encoding="utf-8"?>
<p:tagLst xmlns:p="http://schemas.openxmlformats.org/presentationml/2006/main">
  <p:tag name="AS_UNIQUEID" val="556"/>
</p:tagLst>
</file>

<file path=ppt/tags/tag635.xml><?xml version="1.0" encoding="utf-8"?>
<p:tagLst xmlns:p="http://schemas.openxmlformats.org/presentationml/2006/main">
  <p:tag name="AS_UNIQUEID" val="557"/>
</p:tagLst>
</file>

<file path=ppt/tags/tag636.xml><?xml version="1.0" encoding="utf-8"?>
<p:tagLst xmlns:p="http://schemas.openxmlformats.org/presentationml/2006/main">
  <p:tag name="AS_UNIQUEID" val="558"/>
</p:tagLst>
</file>

<file path=ppt/tags/tag637.xml><?xml version="1.0" encoding="utf-8"?>
<p:tagLst xmlns:p="http://schemas.openxmlformats.org/presentationml/2006/main">
  <p:tag name="AS_UNIQUEID" val="559"/>
</p:tagLst>
</file>

<file path=ppt/tags/tag638.xml><?xml version="1.0" encoding="utf-8"?>
<p:tagLst xmlns:p="http://schemas.openxmlformats.org/presentationml/2006/main">
  <p:tag name="AS_UNIQUEID" val="1018"/>
</p:tagLst>
</file>

<file path=ppt/tags/tag639.xml><?xml version="1.0" encoding="utf-8"?>
<p:tagLst xmlns:p="http://schemas.openxmlformats.org/presentationml/2006/main">
  <p:tag name="AS_UNIQUEID" val="561"/>
</p:tagLst>
</file>

<file path=ppt/tags/tag640.xml><?xml version="1.0" encoding="utf-8"?>
<p:tagLst xmlns:p="http://schemas.openxmlformats.org/presentationml/2006/main">
  <p:tag name="AS_UNIQUEID" val="562"/>
</p:tagLst>
</file>

<file path=ppt/tags/tag641.xml><?xml version="1.0" encoding="utf-8"?>
<p:tagLst xmlns:p="http://schemas.openxmlformats.org/presentationml/2006/main">
  <p:tag name="AS_UNIQUEID" val="563"/>
</p:tagLst>
</file>

<file path=ppt/tags/tag642.xml><?xml version="1.0" encoding="utf-8"?>
<p:tagLst xmlns:p="http://schemas.openxmlformats.org/presentationml/2006/main">
  <p:tag name="AS_UNIQUEID" val="564"/>
</p:tagLst>
</file>

<file path=ppt/tags/tag643.xml><?xml version="1.0" encoding="utf-8"?>
<p:tagLst xmlns:p="http://schemas.openxmlformats.org/presentationml/2006/main">
  <p:tag name="AS_UNIQUEID" val="565"/>
</p:tagLst>
</file>

<file path=ppt/tags/tag644.xml><?xml version="1.0" encoding="utf-8"?>
<p:tagLst xmlns:p="http://schemas.openxmlformats.org/presentationml/2006/main">
  <p:tag name="AS_UNIQUEID" val="566"/>
</p:tagLst>
</file>

<file path=ppt/tags/tag645.xml><?xml version="1.0" encoding="utf-8"?>
<p:tagLst xmlns:p="http://schemas.openxmlformats.org/presentationml/2006/main">
  <p:tag name="AS_UNIQUEID" val="567"/>
</p:tagLst>
</file>

<file path=ppt/tags/tag646.xml><?xml version="1.0" encoding="utf-8"?>
<p:tagLst xmlns:p="http://schemas.openxmlformats.org/presentationml/2006/main">
  <p:tag name="AS_UNIQUEID" val="568"/>
</p:tagLst>
</file>

<file path=ppt/tags/tag647.xml><?xml version="1.0" encoding="utf-8"?>
<p:tagLst xmlns:p="http://schemas.openxmlformats.org/presentationml/2006/main">
  <p:tag name="AS_UNIQUEID" val="1019"/>
</p:tagLst>
</file>

<file path=ppt/tags/tag648.xml><?xml version="1.0" encoding="utf-8"?>
<p:tagLst xmlns:p="http://schemas.openxmlformats.org/presentationml/2006/main">
  <p:tag name="AS_UNIQUEID" val="570"/>
</p:tagLst>
</file>

<file path=ppt/tags/tag649.xml><?xml version="1.0" encoding="utf-8"?>
<p:tagLst xmlns:p="http://schemas.openxmlformats.org/presentationml/2006/main">
  <p:tag name="AS_UNIQUEID" val="571"/>
</p:tagLst>
</file>

<file path=ppt/tags/tag650.xml><?xml version="1.0" encoding="utf-8"?>
<p:tagLst xmlns:p="http://schemas.openxmlformats.org/presentationml/2006/main">
  <p:tag name="AS_UNIQUEID" val="572"/>
</p:tagLst>
</file>

<file path=ppt/tags/tag651.xml><?xml version="1.0" encoding="utf-8"?>
<p:tagLst xmlns:p="http://schemas.openxmlformats.org/presentationml/2006/main">
  <p:tag name="AS_UNIQUEID" val="573"/>
</p:tagLst>
</file>

<file path=ppt/tags/tag652.xml><?xml version="1.0" encoding="utf-8"?>
<p:tagLst xmlns:p="http://schemas.openxmlformats.org/presentationml/2006/main">
  <p:tag name="AS_UNIQUEID" val="574"/>
</p:tagLst>
</file>

<file path=ppt/tags/tag653.xml><?xml version="1.0" encoding="utf-8"?>
<p:tagLst xmlns:p="http://schemas.openxmlformats.org/presentationml/2006/main">
  <p:tag name="AS_UNIQUEID" val="575"/>
</p:tagLst>
</file>

<file path=ppt/tags/tag654.xml><?xml version="1.0" encoding="utf-8"?>
<p:tagLst xmlns:p="http://schemas.openxmlformats.org/presentationml/2006/main">
  <p:tag name="AS_UNIQUEID" val="576"/>
</p:tagLst>
</file>

<file path=ppt/tags/tag655.xml><?xml version="1.0" encoding="utf-8"?>
<p:tagLst xmlns:p="http://schemas.openxmlformats.org/presentationml/2006/main">
  <p:tag name="AS_UNIQUEID" val="1020"/>
</p:tagLst>
</file>

<file path=ppt/tags/tag656.xml><?xml version="1.0" encoding="utf-8"?>
<p:tagLst xmlns:p="http://schemas.openxmlformats.org/presentationml/2006/main">
  <p:tag name="AS_UNIQUEID" val="578"/>
</p:tagLst>
</file>

<file path=ppt/tags/tag657.xml><?xml version="1.0" encoding="utf-8"?>
<p:tagLst xmlns:p="http://schemas.openxmlformats.org/presentationml/2006/main">
  <p:tag name="AS_UNIQUEID" val="579"/>
</p:tagLst>
</file>

<file path=ppt/tags/tag658.xml><?xml version="1.0" encoding="utf-8"?>
<p:tagLst xmlns:p="http://schemas.openxmlformats.org/presentationml/2006/main">
  <p:tag name="AS_UNIQUEID" val="580"/>
</p:tagLst>
</file>

<file path=ppt/tags/tag659.xml><?xml version="1.0" encoding="utf-8"?>
<p:tagLst xmlns:p="http://schemas.openxmlformats.org/presentationml/2006/main">
  <p:tag name="AS_UNIQUEID" val="581"/>
</p:tagLst>
</file>

<file path=ppt/tags/tag660.xml><?xml version="1.0" encoding="utf-8"?>
<p:tagLst xmlns:p="http://schemas.openxmlformats.org/presentationml/2006/main">
  <p:tag name="AS_UNIQUEID" val="582"/>
</p:tagLst>
</file>

<file path=ppt/tags/tag661.xml><?xml version="1.0" encoding="utf-8"?>
<p:tagLst xmlns:p="http://schemas.openxmlformats.org/presentationml/2006/main">
  <p:tag name="AS_UNIQUEID" val="583"/>
</p:tagLst>
</file>

<file path=ppt/tags/tag662.xml><?xml version="1.0" encoding="utf-8"?>
<p:tagLst xmlns:p="http://schemas.openxmlformats.org/presentationml/2006/main">
  <p:tag name="AS_UNIQUEID" val="584"/>
</p:tagLst>
</file>

<file path=ppt/tags/tag663.xml><?xml version="1.0" encoding="utf-8"?>
<p:tagLst xmlns:p="http://schemas.openxmlformats.org/presentationml/2006/main">
  <p:tag name="AS_UNIQUEID" val="585"/>
</p:tagLst>
</file>

<file path=ppt/tags/tag664.xml><?xml version="1.0" encoding="utf-8"?>
<p:tagLst xmlns:p="http://schemas.openxmlformats.org/presentationml/2006/main">
  <p:tag name="AS_UNIQUEID" val="586"/>
</p:tagLst>
</file>

<file path=ppt/tags/tag665.xml><?xml version="1.0" encoding="utf-8"?>
<p:tagLst xmlns:p="http://schemas.openxmlformats.org/presentationml/2006/main">
  <p:tag name="AS_UNIQUEID" val="587"/>
</p:tagLst>
</file>

<file path=ppt/tags/tag666.xml><?xml version="1.0" encoding="utf-8"?>
<p:tagLst xmlns:p="http://schemas.openxmlformats.org/presentationml/2006/main">
  <p:tag name="AS_UNIQUEID" val="588"/>
</p:tagLst>
</file>

<file path=ppt/tags/tag667.xml><?xml version="1.0" encoding="utf-8"?>
<p:tagLst xmlns:p="http://schemas.openxmlformats.org/presentationml/2006/main">
  <p:tag name="AS_UNIQUEID" val="589"/>
</p:tagLst>
</file>

<file path=ppt/tags/tag668.xml><?xml version="1.0" encoding="utf-8"?>
<p:tagLst xmlns:p="http://schemas.openxmlformats.org/presentationml/2006/main">
  <p:tag name="AS_UNIQUEID" val="590"/>
</p:tagLst>
</file>

<file path=ppt/tags/tag669.xml><?xml version="1.0" encoding="utf-8"?>
<p:tagLst xmlns:p="http://schemas.openxmlformats.org/presentationml/2006/main">
  <p:tag name="AS_UNIQUEID" val="591"/>
</p:tagLst>
</file>

<file path=ppt/tags/tag670.xml><?xml version="1.0" encoding="utf-8"?>
<p:tagLst xmlns:p="http://schemas.openxmlformats.org/presentationml/2006/main">
  <p:tag name="AS_UNIQUEID" val="592"/>
</p:tagLst>
</file>

<file path=ppt/tags/tag671.xml><?xml version="1.0" encoding="utf-8"?>
<p:tagLst xmlns:p="http://schemas.openxmlformats.org/presentationml/2006/main">
  <p:tag name="AS_UNIQUEID" val="593"/>
</p:tagLst>
</file>

<file path=ppt/tags/tag672.xml><?xml version="1.0" encoding="utf-8"?>
<p:tagLst xmlns:p="http://schemas.openxmlformats.org/presentationml/2006/main">
  <p:tag name="AS_UNIQUEID" val="594"/>
</p:tagLst>
</file>

<file path=ppt/tags/tag673.xml><?xml version="1.0" encoding="utf-8"?>
<p:tagLst xmlns:p="http://schemas.openxmlformats.org/presentationml/2006/main">
  <p:tag name="AS_UNIQUEID" val="595"/>
</p:tagLst>
</file>

<file path=ppt/tags/tag674.xml><?xml version="1.0" encoding="utf-8"?>
<p:tagLst xmlns:p="http://schemas.openxmlformats.org/presentationml/2006/main">
  <p:tag name="AS_UNIQUEID" val="596"/>
</p:tagLst>
</file>

<file path=ppt/tags/tag675.xml><?xml version="1.0" encoding="utf-8"?>
<p:tagLst xmlns:p="http://schemas.openxmlformats.org/presentationml/2006/main">
  <p:tag name="AS_UNIQUEID" val="597"/>
</p:tagLst>
</file>

<file path=ppt/tags/tag676.xml><?xml version="1.0" encoding="utf-8"?>
<p:tagLst xmlns:p="http://schemas.openxmlformats.org/presentationml/2006/main">
  <p:tag name="AS_UNIQUEID" val="598"/>
</p:tagLst>
</file>

<file path=ppt/tags/tag677.xml><?xml version="1.0" encoding="utf-8"?>
<p:tagLst xmlns:p="http://schemas.openxmlformats.org/presentationml/2006/main">
  <p:tag name="AS_UNIQUEID" val="599"/>
</p:tagLst>
</file>

<file path=ppt/tags/tag678.xml><?xml version="1.0" encoding="utf-8"?>
<p:tagLst xmlns:p="http://schemas.openxmlformats.org/presentationml/2006/main">
  <p:tag name="AS_UNIQUEID" val="600"/>
</p:tagLst>
</file>

<file path=ppt/tags/tag679.xml><?xml version="1.0" encoding="utf-8"?>
<p:tagLst xmlns:p="http://schemas.openxmlformats.org/presentationml/2006/main">
  <p:tag name="AS_UNIQUEID" val="601"/>
</p:tagLst>
</file>

<file path=ppt/tags/tag680.xml><?xml version="1.0" encoding="utf-8"?>
<p:tagLst xmlns:p="http://schemas.openxmlformats.org/presentationml/2006/main">
  <p:tag name="AS_UNIQUEID" val="602"/>
</p:tagLst>
</file>

<file path=ppt/tags/tag681.xml><?xml version="1.0" encoding="utf-8"?>
<p:tagLst xmlns:p="http://schemas.openxmlformats.org/presentationml/2006/main">
  <p:tag name="AS_UNIQUEID" val="603"/>
</p:tagLst>
</file>

<file path=ppt/tags/tag682.xml><?xml version="1.0" encoding="utf-8"?>
<p:tagLst xmlns:p="http://schemas.openxmlformats.org/presentationml/2006/main">
  <p:tag name="AS_UNIQUEID" val="604"/>
</p:tagLst>
</file>

<file path=ppt/tags/tag683.xml><?xml version="1.0" encoding="utf-8"?>
<p:tagLst xmlns:p="http://schemas.openxmlformats.org/presentationml/2006/main">
  <p:tag name="AS_UNIQUEID" val="605"/>
</p:tagLst>
</file>

<file path=ppt/tags/tag684.xml><?xml version="1.0" encoding="utf-8"?>
<p:tagLst xmlns:p="http://schemas.openxmlformats.org/presentationml/2006/main">
  <p:tag name="AS_UNIQUEID" val="606"/>
</p:tagLst>
</file>

<file path=ppt/tags/tag685.xml><?xml version="1.0" encoding="utf-8"?>
<p:tagLst xmlns:p="http://schemas.openxmlformats.org/presentationml/2006/main">
  <p:tag name="AS_UNIQUEID" val="607"/>
</p:tagLst>
</file>

<file path=ppt/tags/tag686.xml><?xml version="1.0" encoding="utf-8"?>
<p:tagLst xmlns:p="http://schemas.openxmlformats.org/presentationml/2006/main">
  <p:tag name="AS_UNIQUEID" val="608"/>
</p:tagLst>
</file>

<file path=ppt/tags/tag687.xml><?xml version="1.0" encoding="utf-8"?>
<p:tagLst xmlns:p="http://schemas.openxmlformats.org/presentationml/2006/main">
  <p:tag name="AS_UNIQUEID" val="609"/>
</p:tagLst>
</file>

<file path=ppt/tags/tag688.xml><?xml version="1.0" encoding="utf-8"?>
<p:tagLst xmlns:p="http://schemas.openxmlformats.org/presentationml/2006/main">
  <p:tag name="AS_UNIQUEID" val="610"/>
</p:tagLst>
</file>

<file path=ppt/tags/tag689.xml><?xml version="1.0" encoding="utf-8"?>
<p:tagLst xmlns:p="http://schemas.openxmlformats.org/presentationml/2006/main">
  <p:tag name="AS_UNIQUEID" val="611"/>
</p:tagLst>
</file>

<file path=ppt/tags/tag690.xml><?xml version="1.0" encoding="utf-8"?>
<p:tagLst xmlns:p="http://schemas.openxmlformats.org/presentationml/2006/main">
  <p:tag name="AS_UNIQUEID" val="612"/>
</p:tagLst>
</file>

<file path=ppt/tags/tag691.xml><?xml version="1.0" encoding="utf-8"?>
<p:tagLst xmlns:p="http://schemas.openxmlformats.org/presentationml/2006/main">
  <p:tag name="AS_UNIQUEID" val="613"/>
</p:tagLst>
</file>

<file path=ppt/tags/tag692.xml><?xml version="1.0" encoding="utf-8"?>
<p:tagLst xmlns:p="http://schemas.openxmlformats.org/presentationml/2006/main">
  <p:tag name="AS_UNIQUEID" val="614"/>
</p:tagLst>
</file>

<file path=ppt/tags/tag693.xml><?xml version="1.0" encoding="utf-8"?>
<p:tagLst xmlns:p="http://schemas.openxmlformats.org/presentationml/2006/main">
  <p:tag name="AS_UNIQUEID" val="615"/>
</p:tagLst>
</file>

<file path=ppt/tags/tag694.xml><?xml version="1.0" encoding="utf-8"?>
<p:tagLst xmlns:p="http://schemas.openxmlformats.org/presentationml/2006/main">
  <p:tag name="AS_UNIQUEID" val="616"/>
</p:tagLst>
</file>

<file path=ppt/tags/tag695.xml><?xml version="1.0" encoding="utf-8"?>
<p:tagLst xmlns:p="http://schemas.openxmlformats.org/presentationml/2006/main">
  <p:tag name="AS_UNIQUEID" val="617"/>
</p:tagLst>
</file>

<file path=ppt/tags/tag696.xml><?xml version="1.0" encoding="utf-8"?>
<p:tagLst xmlns:p="http://schemas.openxmlformats.org/presentationml/2006/main">
  <p:tag name="AS_UNIQUEID" val="618"/>
</p:tagLst>
</file>

<file path=ppt/tags/tag697.xml><?xml version="1.0" encoding="utf-8"?>
<p:tagLst xmlns:p="http://schemas.openxmlformats.org/presentationml/2006/main">
  <p:tag name="AS_UNIQUEID" val="619"/>
</p:tagLst>
</file>

<file path=ppt/tags/tag698.xml><?xml version="1.0" encoding="utf-8"?>
<p:tagLst xmlns:p="http://schemas.openxmlformats.org/presentationml/2006/main">
  <p:tag name="AS_UNIQUEID" val="620"/>
</p:tagLst>
</file>

<file path=ppt/tags/tag699.xml><?xml version="1.0" encoding="utf-8"?>
<p:tagLst xmlns:p="http://schemas.openxmlformats.org/presentationml/2006/main">
  <p:tag name="AS_UNIQUEID" val="621"/>
</p:tagLst>
</file>

<file path=ppt/tags/tag700.xml><?xml version="1.0" encoding="utf-8"?>
<p:tagLst xmlns:p="http://schemas.openxmlformats.org/presentationml/2006/main">
  <p:tag name="AS_UNIQUEID" val="622"/>
</p:tagLst>
</file>

<file path=ppt/tags/tag701.xml><?xml version="1.0" encoding="utf-8"?>
<p:tagLst xmlns:p="http://schemas.openxmlformats.org/presentationml/2006/main">
  <p:tag name="AS_UNIQUEID" val="623"/>
</p:tagLst>
</file>

<file path=ppt/tags/tag702.xml><?xml version="1.0" encoding="utf-8"?>
<p:tagLst xmlns:p="http://schemas.openxmlformats.org/presentationml/2006/main">
  <p:tag name="AS_UNIQUEID" val="624"/>
</p:tagLst>
</file>

<file path=ppt/tags/tag703.xml><?xml version="1.0" encoding="utf-8"?>
<p:tagLst xmlns:p="http://schemas.openxmlformats.org/presentationml/2006/main">
  <p:tag name="AS_UNIQUEID" val="625"/>
</p:tagLst>
</file>

<file path=ppt/tags/tag704.xml><?xml version="1.0" encoding="utf-8"?>
<p:tagLst xmlns:p="http://schemas.openxmlformats.org/presentationml/2006/main">
  <p:tag name="AS_UNIQUEID" val="626"/>
</p:tagLst>
</file>

<file path=ppt/tags/tag705.xml><?xml version="1.0" encoding="utf-8"?>
<p:tagLst xmlns:p="http://schemas.openxmlformats.org/presentationml/2006/main">
  <p:tag name="AS_UNIQUEID" val="627"/>
</p:tagLst>
</file>

<file path=ppt/tags/tag706.xml><?xml version="1.0" encoding="utf-8"?>
<p:tagLst xmlns:p="http://schemas.openxmlformats.org/presentationml/2006/main">
  <p:tag name="AS_UNIQUEID" val="628"/>
</p:tagLst>
</file>

<file path=ppt/tags/tag707.xml><?xml version="1.0" encoding="utf-8"?>
<p:tagLst xmlns:p="http://schemas.openxmlformats.org/presentationml/2006/main">
  <p:tag name="AS_UNIQUEID" val="629"/>
</p:tagLst>
</file>

<file path=ppt/tags/tag708.xml><?xml version="1.0" encoding="utf-8"?>
<p:tagLst xmlns:p="http://schemas.openxmlformats.org/presentationml/2006/main">
  <p:tag name="AS_UNIQUEID" val="630"/>
</p:tagLst>
</file>

<file path=ppt/tags/tag709.xml><?xml version="1.0" encoding="utf-8"?>
<p:tagLst xmlns:p="http://schemas.openxmlformats.org/presentationml/2006/main">
  <p:tag name="AS_UNIQUEID" val="631"/>
</p:tagLst>
</file>

<file path=ppt/tags/tag710.xml><?xml version="1.0" encoding="utf-8"?>
<p:tagLst xmlns:p="http://schemas.openxmlformats.org/presentationml/2006/main">
  <p:tag name="AS_UNIQUEID" val="632"/>
</p:tagLst>
</file>

<file path=ppt/tags/tag711.xml><?xml version="1.0" encoding="utf-8"?>
<p:tagLst xmlns:p="http://schemas.openxmlformats.org/presentationml/2006/main">
  <p:tag name="AS_UNIQUEID" val="633"/>
</p:tagLst>
</file>

<file path=ppt/tags/tag712.xml><?xml version="1.0" encoding="utf-8"?>
<p:tagLst xmlns:p="http://schemas.openxmlformats.org/presentationml/2006/main">
  <p:tag name="AS_UNIQUEID" val="634"/>
</p:tagLst>
</file>

<file path=ppt/tags/tag713.xml><?xml version="1.0" encoding="utf-8"?>
<p:tagLst xmlns:p="http://schemas.openxmlformats.org/presentationml/2006/main">
  <p:tag name="AS_UNIQUEID" val="635"/>
</p:tagLst>
</file>

<file path=ppt/tags/tag714.xml><?xml version="1.0" encoding="utf-8"?>
<p:tagLst xmlns:p="http://schemas.openxmlformats.org/presentationml/2006/main">
  <p:tag name="AS_UNIQUEID" val="636"/>
</p:tagLst>
</file>

<file path=ppt/tags/tag715.xml><?xml version="1.0" encoding="utf-8"?>
<p:tagLst xmlns:p="http://schemas.openxmlformats.org/presentationml/2006/main">
  <p:tag name="AS_UNIQUEID" val="637"/>
</p:tagLst>
</file>

<file path=ppt/tags/tag716.xml><?xml version="1.0" encoding="utf-8"?>
<p:tagLst xmlns:p="http://schemas.openxmlformats.org/presentationml/2006/main">
  <p:tag name="AS_UNIQUEID" val="638"/>
</p:tagLst>
</file>

<file path=ppt/tags/tag717.xml><?xml version="1.0" encoding="utf-8"?>
<p:tagLst xmlns:p="http://schemas.openxmlformats.org/presentationml/2006/main">
  <p:tag name="AS_UNIQUEID" val="639"/>
</p:tagLst>
</file>

<file path=ppt/tags/tag718.xml><?xml version="1.0" encoding="utf-8"?>
<p:tagLst xmlns:p="http://schemas.openxmlformats.org/presentationml/2006/main">
  <p:tag name="AS_UNIQUEID" val="640"/>
</p:tagLst>
</file>

<file path=ppt/tags/tag719.xml><?xml version="1.0" encoding="utf-8"?>
<p:tagLst xmlns:p="http://schemas.openxmlformats.org/presentationml/2006/main">
  <p:tag name="AS_UNIQUEID" val="641"/>
</p:tagLst>
</file>

<file path=ppt/tags/tag720.xml><?xml version="1.0" encoding="utf-8"?>
<p:tagLst xmlns:p="http://schemas.openxmlformats.org/presentationml/2006/main">
  <p:tag name="AS_UNIQUEID" val="642"/>
</p:tagLst>
</file>

<file path=ppt/tags/tag721.xml><?xml version="1.0" encoding="utf-8"?>
<p:tagLst xmlns:p="http://schemas.openxmlformats.org/presentationml/2006/main">
  <p:tag name="AS_UNIQUEID" val="643"/>
</p:tagLst>
</file>

<file path=ppt/tags/tag722.xml><?xml version="1.0" encoding="utf-8"?>
<p:tagLst xmlns:p="http://schemas.openxmlformats.org/presentationml/2006/main">
  <p:tag name="AS_UNIQUEID" val="644"/>
</p:tagLst>
</file>

<file path=ppt/tags/tag723.xml><?xml version="1.0" encoding="utf-8"?>
<p:tagLst xmlns:p="http://schemas.openxmlformats.org/presentationml/2006/main">
  <p:tag name="AS_UNIQUEID" val="645"/>
</p:tagLst>
</file>

<file path=ppt/tags/tag724.xml><?xml version="1.0" encoding="utf-8"?>
<p:tagLst xmlns:p="http://schemas.openxmlformats.org/presentationml/2006/main">
  <p:tag name="AS_UNIQUEID" val="646"/>
</p:tagLst>
</file>

<file path=ppt/tags/tag725.xml><?xml version="1.0" encoding="utf-8"?>
<p:tagLst xmlns:p="http://schemas.openxmlformats.org/presentationml/2006/main">
  <p:tag name="AS_UNIQUEID" val="647"/>
</p:tagLst>
</file>

<file path=ppt/tags/tag726.xml><?xml version="1.0" encoding="utf-8"?>
<p:tagLst xmlns:p="http://schemas.openxmlformats.org/presentationml/2006/main">
  <p:tag name="AS_UNIQUEID" val="648"/>
</p:tagLst>
</file>

<file path=ppt/tags/tag727.xml><?xml version="1.0" encoding="utf-8"?>
<p:tagLst xmlns:p="http://schemas.openxmlformats.org/presentationml/2006/main">
  <p:tag name="AS_UNIQUEID" val="649"/>
</p:tagLst>
</file>

<file path=ppt/tags/tag728.xml><?xml version="1.0" encoding="utf-8"?>
<p:tagLst xmlns:p="http://schemas.openxmlformats.org/presentationml/2006/main">
  <p:tag name="AS_UNIQUEID" val="650"/>
</p:tagLst>
</file>

<file path=ppt/tags/tag729.xml><?xml version="1.0" encoding="utf-8"?>
<p:tagLst xmlns:p="http://schemas.openxmlformats.org/presentationml/2006/main">
  <p:tag name="AS_UNIQUEID" val="651"/>
</p:tagLst>
</file>

<file path=ppt/tags/tag730.xml><?xml version="1.0" encoding="utf-8"?>
<p:tagLst xmlns:p="http://schemas.openxmlformats.org/presentationml/2006/main">
  <p:tag name="AS_UNIQUEID" val="652"/>
</p:tagLst>
</file>

<file path=ppt/tags/tag731.xml><?xml version="1.0" encoding="utf-8"?>
<p:tagLst xmlns:p="http://schemas.openxmlformats.org/presentationml/2006/main">
  <p:tag name="AS_UNIQUEID" val="653"/>
</p:tagLst>
</file>

<file path=ppt/tags/tag732.xml><?xml version="1.0" encoding="utf-8"?>
<p:tagLst xmlns:p="http://schemas.openxmlformats.org/presentationml/2006/main">
  <p:tag name="AS_UNIQUEID" val="654"/>
</p:tagLst>
</file>

<file path=ppt/tags/tag733.xml><?xml version="1.0" encoding="utf-8"?>
<p:tagLst xmlns:p="http://schemas.openxmlformats.org/presentationml/2006/main">
  <p:tag name="AS_UNIQUEID" val="655"/>
</p:tagLst>
</file>

<file path=ppt/tags/tag734.xml><?xml version="1.0" encoding="utf-8"?>
<p:tagLst xmlns:p="http://schemas.openxmlformats.org/presentationml/2006/main">
  <p:tag name="AS_UNIQUEID" val="656"/>
</p:tagLst>
</file>

<file path=ppt/tags/tag735.xml><?xml version="1.0" encoding="utf-8"?>
<p:tagLst xmlns:p="http://schemas.openxmlformats.org/presentationml/2006/main">
  <p:tag name="AS_UNIQUEID" val="657"/>
</p:tagLst>
</file>

<file path=ppt/tags/tag736.xml><?xml version="1.0" encoding="utf-8"?>
<p:tagLst xmlns:p="http://schemas.openxmlformats.org/presentationml/2006/main">
  <p:tag name="AS_UNIQUEID" val="658"/>
</p:tagLst>
</file>

<file path=ppt/tags/tag737.xml><?xml version="1.0" encoding="utf-8"?>
<p:tagLst xmlns:p="http://schemas.openxmlformats.org/presentationml/2006/main">
  <p:tag name="AS_UNIQUEID" val="659"/>
</p:tagLst>
</file>

<file path=ppt/tags/tag738.xml><?xml version="1.0" encoding="utf-8"?>
<p:tagLst xmlns:p="http://schemas.openxmlformats.org/presentationml/2006/main">
  <p:tag name="AS_UNIQUEID" val="660"/>
</p:tagLst>
</file>

<file path=ppt/tags/tag739.xml><?xml version="1.0" encoding="utf-8"?>
<p:tagLst xmlns:p="http://schemas.openxmlformats.org/presentationml/2006/main">
  <p:tag name="AS_UNIQUEID" val="661"/>
</p:tagLst>
</file>

<file path=ppt/tags/tag740.xml><?xml version="1.0" encoding="utf-8"?>
<p:tagLst xmlns:p="http://schemas.openxmlformats.org/presentationml/2006/main">
  <p:tag name="AS_UNIQUEID" val="662"/>
</p:tagLst>
</file>

<file path=ppt/tags/tag741.xml><?xml version="1.0" encoding="utf-8"?>
<p:tagLst xmlns:p="http://schemas.openxmlformats.org/presentationml/2006/main">
  <p:tag name="AS_UNIQUEID" val="663"/>
</p:tagLst>
</file>

<file path=ppt/tags/tag742.xml><?xml version="1.0" encoding="utf-8"?>
<p:tagLst xmlns:p="http://schemas.openxmlformats.org/presentationml/2006/main">
  <p:tag name="AS_UNIQUEID" val="664"/>
</p:tagLst>
</file>

<file path=ppt/tags/tag743.xml><?xml version="1.0" encoding="utf-8"?>
<p:tagLst xmlns:p="http://schemas.openxmlformats.org/presentationml/2006/main">
  <p:tag name="AS_UNIQUEID" val="665"/>
</p:tagLst>
</file>

<file path=ppt/tags/tag744.xml><?xml version="1.0" encoding="utf-8"?>
<p:tagLst xmlns:p="http://schemas.openxmlformats.org/presentationml/2006/main">
  <p:tag name="AS_UNIQUEID" val="666"/>
</p:tagLst>
</file>

<file path=ppt/tags/tag745.xml><?xml version="1.0" encoding="utf-8"?>
<p:tagLst xmlns:p="http://schemas.openxmlformats.org/presentationml/2006/main">
  <p:tag name="AS_UNIQUEID" val="667"/>
</p:tagLst>
</file>

<file path=ppt/tags/tag746.xml><?xml version="1.0" encoding="utf-8"?>
<p:tagLst xmlns:p="http://schemas.openxmlformats.org/presentationml/2006/main">
  <p:tag name="AS_UNIQUEID" val="668"/>
</p:tagLst>
</file>

<file path=ppt/tags/tag747.xml><?xml version="1.0" encoding="utf-8"?>
<p:tagLst xmlns:p="http://schemas.openxmlformats.org/presentationml/2006/main">
  <p:tag name="AS_UNIQUEID" val="669"/>
</p:tagLst>
</file>

<file path=ppt/tags/tag748.xml><?xml version="1.0" encoding="utf-8"?>
<p:tagLst xmlns:p="http://schemas.openxmlformats.org/presentationml/2006/main">
  <p:tag name="AS_UNIQUEID" val="670"/>
</p:tagLst>
</file>

<file path=ppt/tags/tag749.xml><?xml version="1.0" encoding="utf-8"?>
<p:tagLst xmlns:p="http://schemas.openxmlformats.org/presentationml/2006/main">
  <p:tag name="AS_UNIQUEID" val="671"/>
</p:tagLst>
</file>

<file path=ppt/tags/tag750.xml><?xml version="1.0" encoding="utf-8"?>
<p:tagLst xmlns:p="http://schemas.openxmlformats.org/presentationml/2006/main">
  <p:tag name="AS_UNIQUEID" val="672"/>
</p:tagLst>
</file>

<file path=ppt/tags/tag751.xml><?xml version="1.0" encoding="utf-8"?>
<p:tagLst xmlns:p="http://schemas.openxmlformats.org/presentationml/2006/main">
  <p:tag name="AS_UNIQUEID" val="673"/>
</p:tagLst>
</file>

<file path=ppt/tags/tag752.xml><?xml version="1.0" encoding="utf-8"?>
<p:tagLst xmlns:p="http://schemas.openxmlformats.org/presentationml/2006/main">
  <p:tag name="AS_UNIQUEID" val="674"/>
</p:tagLst>
</file>

<file path=ppt/tags/tag753.xml><?xml version="1.0" encoding="utf-8"?>
<p:tagLst xmlns:p="http://schemas.openxmlformats.org/presentationml/2006/main">
  <p:tag name="AS_UNIQUEID" val="675"/>
</p:tagLst>
</file>

<file path=ppt/tags/tag754.xml><?xml version="1.0" encoding="utf-8"?>
<p:tagLst xmlns:p="http://schemas.openxmlformats.org/presentationml/2006/main">
  <p:tag name="AS_UNIQUEID" val="676"/>
</p:tagLst>
</file>

<file path=ppt/tags/tag755.xml><?xml version="1.0" encoding="utf-8"?>
<p:tagLst xmlns:p="http://schemas.openxmlformats.org/presentationml/2006/main">
  <p:tag name="AS_UNIQUEID" val="677"/>
</p:tagLst>
</file>

<file path=ppt/tags/tag756.xml><?xml version="1.0" encoding="utf-8"?>
<p:tagLst xmlns:p="http://schemas.openxmlformats.org/presentationml/2006/main">
  <p:tag name="AS_UNIQUEID" val="678"/>
</p:tagLst>
</file>

<file path=ppt/tags/tag757.xml><?xml version="1.0" encoding="utf-8"?>
<p:tagLst xmlns:p="http://schemas.openxmlformats.org/presentationml/2006/main">
  <p:tag name="AS_UNIQUEID" val="679"/>
</p:tagLst>
</file>

<file path=ppt/tags/tag758.xml><?xml version="1.0" encoding="utf-8"?>
<p:tagLst xmlns:p="http://schemas.openxmlformats.org/presentationml/2006/main">
  <p:tag name="AS_UNIQUEID" val="680"/>
</p:tagLst>
</file>

<file path=ppt/tags/tag759.xml><?xml version="1.0" encoding="utf-8"?>
<p:tagLst xmlns:p="http://schemas.openxmlformats.org/presentationml/2006/main">
  <p:tag name="AS_UNIQUEID" val="681"/>
</p:tagLst>
</file>

<file path=ppt/tags/tag760.xml><?xml version="1.0" encoding="utf-8"?>
<p:tagLst xmlns:p="http://schemas.openxmlformats.org/presentationml/2006/main">
  <p:tag name="AS_UNIQUEID" val="682"/>
</p:tagLst>
</file>

<file path=ppt/tags/tag761.xml><?xml version="1.0" encoding="utf-8"?>
<p:tagLst xmlns:p="http://schemas.openxmlformats.org/presentationml/2006/main">
  <p:tag name="AS_UNIQUEID" val="683"/>
</p:tagLst>
</file>

<file path=ppt/tags/tag762.xml><?xml version="1.0" encoding="utf-8"?>
<p:tagLst xmlns:p="http://schemas.openxmlformats.org/presentationml/2006/main">
  <p:tag name="AS_UNIQUEID" val="684"/>
</p:tagLst>
</file>

<file path=ppt/tags/tag763.xml><?xml version="1.0" encoding="utf-8"?>
<p:tagLst xmlns:p="http://schemas.openxmlformats.org/presentationml/2006/main">
  <p:tag name="AS_UNIQUEID" val="685"/>
</p:tagLst>
</file>

<file path=ppt/tags/tag764.xml><?xml version="1.0" encoding="utf-8"?>
<p:tagLst xmlns:p="http://schemas.openxmlformats.org/presentationml/2006/main">
  <p:tag name="AS_UNIQUEID" val="686"/>
</p:tagLst>
</file>

<file path=ppt/tags/tag765.xml><?xml version="1.0" encoding="utf-8"?>
<p:tagLst xmlns:p="http://schemas.openxmlformats.org/presentationml/2006/main">
  <p:tag name="AS_UNIQUEID" val="687"/>
</p:tagLst>
</file>

<file path=ppt/tags/tag766.xml><?xml version="1.0" encoding="utf-8"?>
<p:tagLst xmlns:p="http://schemas.openxmlformats.org/presentationml/2006/main">
  <p:tag name="AS_UNIQUEID" val="1096"/>
</p:tagLst>
</file>

<file path=ppt/tags/tag767.xml><?xml version="1.0" encoding="utf-8"?>
<p:tagLst xmlns:p="http://schemas.openxmlformats.org/presentationml/2006/main">
  <p:tag name="AS_UNIQUEID" val="1097"/>
</p:tagLst>
</file>

<file path=ppt/tags/tag7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16</Slides>
  <Notes>0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宋体</vt:lpstr>
      <vt:lpstr>思源宋体 CN Heavy</vt:lpstr>
      <vt:lpstr>思源宋体 CN Medium</vt:lpstr>
      <vt:lpstr>等线</vt:lpstr>
      <vt:lpstr>微软雅黑</vt:lpstr>
      <vt:lpstr>幼圆</vt:lpstr>
      <vt:lpstr>字魂59号-创粗黑</vt:lpstr>
      <vt:lpstr>汉仪旗黑-55简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锯末的加工利用方式</vt:lpstr>
      <vt:lpstr>锯末的加工利用方式</vt:lpstr>
      <vt:lpstr>锯末的加工利用方式</vt:lpstr>
      <vt:lpstr>锯末的加工利用方式</vt:lpstr>
      <vt:lpstr>锯末的加工利用方式</vt:lpstr>
      <vt:lpstr>锯末的加工利用方式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2024-09-26T15:19:48.137</cp:lastPrinted>
  <dcterms:created xsi:type="dcterms:W3CDTF">2024-09-26T07:19:48Z</dcterms:created>
  <dcterms:modified xsi:type="dcterms:W3CDTF">2024-09-26T07:19:55Z</dcterms:modified>
</cp:coreProperties>
</file>