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5A6AB-E88D-46C0-B562-5280BAA7D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0CCC7-5E69-4F2F-BD74-6F20F5141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BDBDF-23C1-4232-AD19-4732F5F33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FDE2F-E28A-43A3-B2B5-112BF64FB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A71FB4-6328-4580-9C8C-1EAFDF7A6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48E560-F8EB-4FE9-B5C5-08994EA08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5E9C44-17FA-40A9-A117-B4F242824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E666B-B362-4305-A65B-25CBBA6D5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CB5CA4-540C-4231-844F-68D9439AD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83925-281C-44EF-9092-A3ACCD90A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4D557-F503-42A4-9873-6B06741D5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54015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生物安全管理与防护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生物安全管理体系建设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实验室生物安全防护措施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微生物菌种保藏与运输管理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动物实验生物安全防护策略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生物安全事件应急处置预案制定与实施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生物安全概述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生物安全是指通过采取必要的防护措施，防止生物因子对人类、动植物及环境造成危害的一种综合性管理活动。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随着生物技术的快速发展，生物安全问题日益突出。加强生物安全管理，对于保护人类健康、维护生态安全、促进生物技术可持续发展具有重要意义。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适用于对健康成年人、动植物和环境危害较低的生物因子。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一级生物安全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适用于对健康成年人可能引起疾病，但对动植物和环境危害较低的生物因子。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二级生物安全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适用于可能通过气溶胶传播的、对人体有严重危害的生物因子。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三级生物安全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适用于对人体具有极高的危险性，通过气溶胶途径传播或传播途径不明，或未知的、危险的生物因子。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四级生物安全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生物安全级别划分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生物安全相关标准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包括实验室生物安全通用要求、生物安全实验室建筑技术规范等一系列标准，为生物安全管理提供了具体的技术依据。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《生物安全法》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我国生物安全领域的基本法律，规定了生物安全管理的基本原则、制度措施和法律责任等。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《病原微生物实验室生物安全管理条例》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针对病原微生物实验室的生物安全管理制定的专门法规，规定了实验室建设、运行、管理等方面的要求。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生物安全管理体系建设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生物安全管理部门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负责生物安全日常管理工作，包括风险评估、制定防护措施、监督检查等。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实验室生物安全负责人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负责实验室生物安全的具体实施，包括实验人员的培训、实验室设备的维护等。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生物安全管理委员会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负责制定生物安全政策、监督生物安全管理体系的运行。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8172" b="8172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组织架构与职责划分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生物安全管理制度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包括实验室准入制度、生物安全操作规范、应急预案等。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风险评估与防护流程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对实验室涉及的生物因子进行风险评估，制定相应的防护措施和操作流程。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监督检查与报告机制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定期对实验室生物安全进行监督检查，发现问题及时报告并处理。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管理制度与流程制定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对实验人员进行生物安全知识培训，提高其生物安全意识和操作技能。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生物安全培训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考核与评估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持续教育与培训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对实验人员的生物安全知识和操作技能进行考核评估，确保其具备从事相关工作的能力。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定期组织实验人员参加生物安全相关的学术交流和培训活动，提高其专业水平。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培训与考核机制建立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实验室生物安全防护措施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明确清洁区、半污染区和污染区，确保人流、物流、气流不交叉。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750" r="15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实验室分区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配备高效排风装置，确保空气单向流动，避免有害气溶胶在室内滞留。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通风系统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使用生物安全柜进行实验操作，确保操作过程中的生物安全。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生物安全柜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实验室布局与设施要求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002" b="2900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371" b="293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个人防护装备选择与使用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防护服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根据实验需求选择合适的防护服，如隔离衣、防护服等，确保皮肤不暴露于有害环境中。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口罩与呼吸器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选用N95或更高级别的口罩，或配备合适的呼吸器，防止吸入有害气溶胶。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护目镜与面罩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选用合适的护目镜或面罩，保护眼睛和面部不受飞溅物伤害。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https://d.book118.com/718054015014006036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2024-09-15T05:41:02.757</cp:lastPrinted>
  <dcterms:created xsi:type="dcterms:W3CDTF">2024-09-14T21:41:02Z</dcterms:created>
  <dcterms:modified xsi:type="dcterms:W3CDTF">2024-09-14T21:41:04Z</dcterms:modified>
</cp:coreProperties>
</file>