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7E3E5D2-9F15-48AC-8609-B73E1597A5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1E875B-3F31-4D8E-8396-6E08374015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A92EB49-614F-4754-9E1F-07B099D350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0C7F331-10C5-4A23-9836-92B249CA15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282BB1C-C7CD-4974-B720-2AE47D9F472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D5FE80A-0F21-406D-9D2C-985A1B078D4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EA48D9A-AB86-40E0-9107-484D6CFEF9E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4450E1-0A72-497C-A8DA-8BD0EA8B40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C64D69-B15B-49CF-B66D-F824C9AFCE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750D04-DA4F-4852-9329-52459BE6F2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3192CE-5B25-4A60-910E-4D8BFD02F6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8054021133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solidFill>
                <a:latin typeface="Microsoft Yahei"/>
                <a:ea typeface="Microsoft Yahei"/>
                <a:cs typeface="Microsoft Yahei"/>
              </a:rPr>
              <a:t>电力排查安全隐患方案</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solidFill>
                <a:latin typeface="Microsoft Yahei"/>
                <a:ea typeface="Microsoft Yahei"/>
                <a:cs typeface="Microsoft Yahei"/>
              </a:rPr>
              <a:t>汇报人：&lt;XXX&gt;</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solidFill>
                <a:latin typeface="Microsoft Yahei"/>
                <a:ea typeface="Microsoft Yahei"/>
                <a:cs typeface="Microsoft Yahei"/>
              </a:rPr>
              <a:t>2024-01-10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电力安全隐患排查方法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安全隐患排查重点</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安全隐患整改措施</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安全教育及培训</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安全隐患排查与整改效果评估</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电力作为现代社会运转的基石，其安全稳定供应至关重要。然而，由于各种原因，电力系统中存在诸多安全隐患，威胁着人们的生命财产安全。</a:t>
            </a:r>
            <a:endParaRPr lang="en-US" sz="1100"/>
          </a:p>
        </p:txBody>
      </p:sp>
      <p:sp>
        <p:nvSpPr>
          <p:cNvPr id="26" name="AutoShape 26"/>
          <p:cNvSpPr/>
          <p:nvPr/>
        </p:nvSpPr>
        <p:spPr>
          <a:xfrm>
            <a:off x="590191" y="415758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随着社会的发展和科技的进步，电力系统的规模和复杂性不断增加，安全隐患排查和治理工作也面临着更大的挑战。</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8667" r="8667"/>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安全隐患是指在电力系统中存在的可能导致事故发生的各种潜在危险因素。这些因素可能包括设备老化、维护不当、人为操作失误等。</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安全隐患如果不及时排查和治理，一旦发生事故，可能导致严重的后果，如设备损坏、停电、人员伤亡等。同时，事故还可能引发连锁反应，对整个社会的正常运转造成严重影响。</a:t>
            </a:r>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安全隐患的定义和影响</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solidFill>
                <a:latin typeface="Microsoft Yahei"/>
                <a:ea typeface="Microsoft Yahei"/>
                <a:cs typeface="Microsoft Yahei"/>
              </a:rPr>
              <a:t>电力安全隐患排查方法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定期对电力线路进行巡检，及时发现和排除线路老化、破损等问题。</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定期对电力安全管理制度执行情况进行检查，确保各项制度得到有效落实。</a:t>
            </a:r>
          </a:p>
        </p:txBody>
      </p:sp>
      <p:pic>
        <p:nvPicPr>
          <p:cNvPr id="7" name="Picture 7"/>
          <p:cNvPicPr>
            <a:picLocks noChangeAspect="1"/>
          </p:cNvPicPr>
          <p:nvPr/>
        </p:nvPicPr>
        <p:blipFill>
          <a:blip r:embed="rId2"/>
          <a:srcRect l="9575" r="957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25" r="952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75" r="957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定期对电力设施进行全面检查，确保设备运行正常，无安全隐患。</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定期检查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000" r="25000"/>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2500" r="12500"/>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对重要电力设施进行专项检查，如变电站、配电室等，确保其安全运行。</a:t>
            </a:r>
          </a:p>
        </p:txBody>
      </p:sp>
      <p:pic>
        <p:nvPicPr>
          <p:cNvPr id="5" name="Picture 5"/>
          <p:cNvPicPr>
            <a:picLocks noChangeAspect="1"/>
          </p:cNvPicPr>
          <p:nvPr/>
        </p:nvPicPr>
        <p:blipFill>
          <a:blip r:embed="rId4"/>
          <a:srcRect l="16625" r="16625"/>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对电力设备进行预防性试验，提前发现设备存在的隐患并及时处理。</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对电力施工现场进行安全检查，确保施工安全措施得到有效执行。</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专项检查</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4625" r="14625"/>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9792" r="9792"/>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9083" r="19083"/>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对排查出的安全隐患进行分类、评估和整改，确保隐患得到及时处理。</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对重大安全隐患实行挂牌督办，制定整改计划并落实整改责任人。</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对已整改的隐患进行复查，确保整改效果得到巩固，防止隐患反弹。</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隐患整改</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solidFill>
                <a:latin typeface="Microsoft Yahei"/>
                <a:ea typeface="Microsoft Yahei"/>
                <a:cs typeface="Microsoft Yahei"/>
              </a:rPr>
              <a:t>安全隐患排查重点</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设备设施</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设备设施老化</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检查设备设施的使用年限，对于超过使用年限的设备设施进行更换或维修，以降低因设备设施老化而引发的安全事故。</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设备设施维护保养</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建立设备设施的维护保养制度，定期对设备设施进行检查、清洁、润滑等保养工作，确保设备设施的正常运行。</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4" r="21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检查作业现场的安全设施是否完善，如安全网、安全带、安全护栏等，确保作业环境的安全。</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保持作业环境的整洁卫生，定期清理作业现场的垃圾和废弃物，防止因环境卫生问题引发的安全事故。</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作业环境</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作业环境卫生</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作业环境安全</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人员安全意识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加强员工的安全意识培训，让员工充分认识到安全操作的重要性和必要性，提高员工的安全意识。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人员操作规范</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制定操作规程和安全操作规范，确保员工在操作过程中遵守相关规定，避免因操作不规范而引发的安全事故。</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人员操作</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https://d.book118.com/718054021133006032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2024-09-10T12:43:44.537</cp:lastPrinted>
  <dcterms:created xsi:type="dcterms:W3CDTF">2024-09-10T04:43:44Z</dcterms:created>
  <dcterms:modified xsi:type="dcterms:W3CDTF">2024-09-10T04:43:46Z</dcterms:modified>
</cp:coreProperties>
</file>