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1BDE7-9796-44DB-9B84-2BC1F953B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27BE7-4956-4024-9499-36F85B87F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823E2-D748-406E-B783-F50486DA7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75A86-8330-4F8A-BF8B-86EB460CD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C7C515-0ADF-4CCC-99E6-FCA04121B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58B29A-91CE-434C-AD04-EA2B5D0CB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B90413-C84E-4D03-9969-3D6E0AAF0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74056-B5D9-45B8-8939-A27621903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AEE35-9B37-4BC4-8F77-4EAE6EC6B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905EB-7A57-44CE-B545-56583C93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7F762-0FBE-4D34-8DDC-CCE4155E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5116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眼科局部护理PPT\n## 1.眼科局部护理的基本概念与重要性\n### 1.1眼科局部护理的定义与目的\n### 1.2眼科局部护理的重要性及其对患者的影响\n### 1.3眼科局部护理的实施方法与注意事项\n## 2.眼科局部护理的常用药物与器械\n### 2.1眼科局部护理的常用药物及其作用机制\n### 2.2眼科局部护理的常用器械及其使用方法\n### 2.3药物与器械的合理搭配与使用注意事项\n## 3.眼科局部护理的操作流程与技巧\n### 3.1眼科局部护理的基本操作流程与步骤\n### 3.2眼科局部护理的操作技巧与注意事项\n### 3.3特殊患者的眼科局部护理操作要点与技巧\n## 4.眼科局部护理的并发症预防与处理\n### 4.1眼科局部护理的常见并发症及其原因\n### 4.2并发症的预防措施与护理干预\n### 4.3并发症的处理方法与急救措施\n## 5.眼科局部护理的护理评估与持续改进\n### 5.1眼科局部护理的护理评估方法与内容\n### 5.2护理效果的持续监测与改进措施\n### 5.3眼科局部护理的护理教育与培训\n## 6.眼科局部护理的实践案例与分析\n### 6.1眼科局部护理的成功案例及其经验分享\n### 6.2眼科局部护理的失败案例及其原因分析\n### 6.3案例分析与讨论：如何提高眼科局部护理的质量与效果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眼科局部护理PPT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眼科局部护理的基本概念与重要性</a:t>
            </a:r>
            <a:endParaRPr/>
          </a:p>
        </p:txBody>
      </p:sp>
      <p:sp>
        <p:nvSpPr>
          <p:cNvPr id="1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定义：眼科局部护理是针对眼部疾病和眼部手术的患者，通过使用药物、器械和护理技术，对眼部进行清洁、消毒、药物治疗、手术护理等的一系列护理措施。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眼部疾病的护理：如角膜炎、结膜炎、干眼症等。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眼部手术的护理：如白内障手术、青光眼手术、视网膜手术等。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目的：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促进眼部疾病的康复，减轻患者症状，提高生活质量。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预防眼部手术并发症，提高手术成功率。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保护患者视功能，防止视力减退。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眼科局部护理的定义与目的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重要性：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眼部疾病和手术对患者的生活和工作影响较大，良好的局部护理有助于提高治疗效果，减少并发症。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眼部护理是眼科整体治疗的重要组成部分，对于提高患者满意度和医疗服务质量具有重要意义。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对患者的影响：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减轻眼部症状，提高生活质量。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预防眼部手术并发症，降低复发率。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保护视功能，延缓视力减退。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眼科局部护理的重要性及其对患者的影响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0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药物护理：使用抗生素、抗炎药、人工泪液等药物，根据医嘱进行眼部滴眼、涂抹、冲洗等。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器械护理：使用棉签、纱布、手套等器械，进行眼部清洁、消毒、换药等操作。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护理技术：如眼部热敷、冷敷、按摩、眼压测量等，根据患者病情选择合适的护理技术。</a:t>
                </a:r>
                <a:endParaRPr/>
              </a:p>
            </p:txBody>
          </p:sp>
          <p:sp>
            <p:nvSpPr>
              <p:cNvPr id="20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实施方法：</a:t>
                </a:r>
                <a:endParaRPr/>
              </a:p>
            </p:txBody>
          </p:sp>
          <p:sp>
            <p:nvSpPr>
              <p:cNvPr id="20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严格遵循医嘱，正确使用药物和器械。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保持手部清洁，遵守无菌操作规程。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注意患者舒适度，避免过度刺激眼部。</a:t>
                </a:r>
                <a:endParaRPr/>
              </a:p>
            </p:txBody>
          </p:sp>
          <p:sp>
            <p:nvSpPr>
              <p:cNvPr id="21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</a:t>
                </a:r>
                <a:endParaRPr/>
              </a:p>
            </p:txBody>
          </p:sp>
          <p:sp>
            <p:nvSpPr>
              <p:cNvPr id="21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眼科局部护理的实施方法与注意事项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眼科局部护理的常用药物与器械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抗生素：如妥布霉素、庆大霉素、红霉素等，通过抑制病原微生物生长，预防和治疗眼部感染。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抗炎药：如普拉洛芬、氟米龙、地塞米松等，通过抑制炎症反应，减轻眼部炎症症状。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人工泪液：如聚乙烯醇、羟丙基甲基纤维素等，通过补充泪液，缓解干眼症、角膜炎等疾病的症状。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眼科局部护理的常用药物及其作用机制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棉签：用于眼部清洁、消毒、取分泌物等。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使用方法：使用前保持棉签清洁，轻轻擦拭眼部，避免损伤眼部组织。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纱布：用于眼部包扎、换药、止血等。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使用方法：使用前消毒纱布，根据医嘱进行适当包扎和换药。</a:t>
                </a:r>
                <a:endParaRPr/>
              </a:p>
            </p:txBody>
          </p:sp>
        </p:grpSp>
        <p:grpSp>
          <p:nvGrpSpPr>
            <p:cNvPr id="2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手套：用于防止交叉感染，保持手部清洁。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使用方法：佩戴前确保手套无菌，严格按照操作规程进行操作。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眼科局部护理的常用器械及其使用方法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药物与器械的合理搭配与使用注意事项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4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合理搭配：根据患者病情和医嘱，选择合适的药物和器械，以达到最佳治疗效果。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使用注意事项：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药物使用前需确认患者无药物过敏史。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药物使用过程中，密切观察患者反应，如出现过敏反应，立即停药并处理。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器械使用前后需彻底消毒，保持无菌状态。</a:t>
            </a:r>
            <a:endParaRPr/>
          </a:p>
        </p:txBody>
      </p:sp>
      <p:cxnSp>
        <p:nvCxnSpPr>
          <p:cNvPr id="24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眼科局部护理的操作流程与技巧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患者评估：了解患者病情、眼部症状、用药史等。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药物与器械准备：根据医嘱准备药物和器械。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眼部清洁与消毒：使用棉签和纱布进行眼部清洁和消毒。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药物使用：根据医嘱进行眼部滴眼、涂抹、冲洗等。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护理技术：如眼部热敷、冷敷、按摩、眼压测量等。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观察与记录：观察患者反应，记录护理过程和结果。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基本操作流程：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患者评估：评估患者病情、眼部症状、用药史等。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药物与器械准备：根据医嘱准备药物和器械。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眼部清洁与消毒：使用棉签和纱布进行眼部清洁和消毒。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药物使用：根据医嘱进行眼部滴眼、涂抹、冲洗等。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护理技术：如眼部热敷、冷敷、按摩、眼压测量等。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观察与记录：观察患者反应，记录护理过程和结果。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步骤：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眼科局部护理的基本操作流程与步骤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眼科局部护理的操作技巧与注意事项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操作技巧：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保持手部稳定，避免损伤眼部组织。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滴眼时，注意滴眼液的滴速和滴量，避免滴入眼睑和睫毛。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热敷和冷敷时，注意温度和时间，避免过度刺激眼部。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严格遵守操作规程，避免交叉感染。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注意患者舒适度，避免过度刺激眼部。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保持护理过程的连贯性，确保治疗效果。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特殊患者的眼科局部护理操作要点与技巧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3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特殊患者：如老年人、儿童、糖尿病患者等。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操作要点与技巧：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针对老年人，注意操作轻柔，避免损伤眼部组织。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针对儿童，注意安抚情绪，取得配合，避免哭闹时操作。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针对糖尿病患者，注意控制血糖，预防感染。</a:t>
            </a:r>
            <a:endParaRPr/>
          </a:p>
        </p:txBody>
      </p:sp>
      <p:pic>
        <p:nvPicPr>
          <p:cNvPr id="39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https://d.book118.com/718055116015006037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眼科局部护理PPT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2024-09-16T18:52:51.033</cp:lastPrinted>
  <dcterms:created xsi:type="dcterms:W3CDTF">2024-09-16T10:52:51Z</dcterms:created>
  <dcterms:modified xsi:type="dcterms:W3CDTF">2024-09-16T10:52:52Z</dcterms:modified>
</cp:coreProperties>
</file>