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EBC8-2F69-4601-8E95-12DCB2B8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9B97-B617-4516-AF90-CAE02E54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169E-7352-46B2-88D2-57829869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A5608-B70B-44B8-8DB6-25C2B403A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05723-CBF8-4F06-87B4-9F8C80F6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ACB0C-B708-4C82-908E-1A81A2E1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15689-95E8-48BE-95E5-A36D7110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ABC6A-1E84-443B-B48A-DD035802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8BF0B-1404-4697-91D4-4824A556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3FB7C-4BDA-4759-A91D-0E350342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B84AE-8562-4AF0-8C67-B894B434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5143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干燥综合症护理指导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干燥综合症是一种自身免疫性疾病，主要累及外分泌腺体，导致口干、眼干等症状。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干燥综合症的症状包括口干、口腔溃疡、龋齿、眼干、眼疲劳、泪腺肿大等，部分患者还可能出现关节痛、肌肉疼痛、乏力等症状。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干燥综合症的病因尚未完全明确，可能与遗传、免疫、环境等多种因素有关。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干燥综合症的病理机制主要是自身免疫系统的异常激活，导致针对外分泌腺体的免疫攻击，进而引起腺体分泌减少，出现相应症状。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症的诊断主要依据症状、实验室检查和病理学检查。患者可能出现口干、眼干等症状，泪腺分泌减少，唾液腺分泌减少等阳性体征，同时可能出现自身抗体阳性等实验室检查结果。病理学检查可见腺体组织结构破坏和炎症细胞浸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干燥综合症需要与其他累及外分泌腺体的疾病相鉴别，如系统性红斑狼疮、类风湿性关节炎等。同时需要排除口腔、眼科等相关疾病。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避免食用辛辣、酸甜、咸等刺激性食物，以免加重口腔干燥症状。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每天至少刷牙两次，使用软毛牙刷和无氟牙膏，避免刺激口腔黏膜。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口腔保湿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定期使用口腔保湿剂，保持口腔湿润，预防口腔感染和黏膜干燥。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使用温和的洗浴产品，避免使用含有酒精和香料的护肤品，以免刺激皮肤。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使用保湿霜或乳液，保持皮肤湿润，预防皮肤干燥和瘙痒。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避免长时间暴露在阳光下，外出时使用防晒霜、戴帽子或遮阳伞等防晒措施。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保持充足的水分摄入，每天至少饮用8杯水，以滋润口腔和皮肤。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多吃富含维生素A和维生素E的食物，如胡萝卜、菠菜、鱼肝油等。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增加维生素A和维生素E的摄入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过度饮酒和吸烟会加重口腔和皮肤干燥症状，应尽量避免。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避免过度饮酒和吸烟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良好的睡眠有助于缓解干燥症状，应保持每天7-8小时的睡眠时间。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避免长时间使用电脑和手机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长时间使用电脑和手机会加重口干症状，应适当休息并注意保持距离。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适当的锻炼有助于提高身体免疫力，缓解干燥症状，建议每周进行至少150分钟的有氧运动。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https://d.book118.com/718055143117006033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2024-09-11T19:35:34.783</cp:lastPrinted>
  <dcterms:created xsi:type="dcterms:W3CDTF">2024-09-11T11:35:34Z</dcterms:created>
  <dcterms:modified xsi:type="dcterms:W3CDTF">2024-09-11T11:35:36Z</dcterms:modified>
</cp:coreProperties>
</file>