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D5036-1149-492E-A584-FE795B9AE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B1799E-F1AE-4A0B-87A7-7F2F55A05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AEABC8-9741-4E00-BCAE-06CC33EA2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2D6E25-1BC4-44F1-BED7-E5D8E8C0F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D09C9C-01F0-4B5D-8D81-6F196A247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F991B0-9C13-4E14-9F12-68B04B0F6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D8BDE0-269E-4E99-B178-3DAC3F282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5AD2F8-1DB2-40F1-A2BD-4E50E6A4D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ECBD28-7D5D-41E8-AE23-C80181BAD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A6DD78-B347-41E1-99B8-762D6CC5F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E2DC24-C3F1-4CF2-88BC-63BFE485C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5702411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老年人常见病症的预防保健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常见病症概述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预防保健措施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针对不同病症的预防保健建议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207" r="1120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088" b="308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5432" r="54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老年人的健康问题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随着年龄的增长，心血管系统的功能逐渐衰退，容易出现高血压、冠心病等问题。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老年人糖尿病的发病率较高，与饮食、生活习惯和遗传因素有关。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由于骨骼钙质流失，老年人容易出现骨质疏松和骨折。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随着年龄的增长，老年人容易出现记忆力减退、认知障碍等问题。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心血管疾病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糖尿病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骨质疏松症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认知障碍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通过预防保健，老年人可以保持较好的身体状况，减少疾病带来的痛苦，提高生活质量。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042" r="15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降低医疗费用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792" r="8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促进健康长寿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预防保健可以降低老年人对医疗资源的需求，从而减轻家庭和社会的医疗负担。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通过科学合理的预防保健措施，老年人可以保持身体健康，延长寿命。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预防保健的重要性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常见病症概述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心血管疾病是老年人最常见的疾病之一，包括冠心病、高血压、中风等。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心血管疾病的发生与长期高血压、高血脂、糖尿病等危险因素有关，预防保健措施包括控制血压、血脂，保持健康的生活方式，如戒烟、限酒、合理饮食、适量运动等。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0000" b="10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糖尿病是老年人常见的慢性疾病之一，长期患病可导致多种并发症。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糖尿病的发生与遗传、环境、生活方式等多种因素有关，预防保健措施包括保持健康的生活方式，如合理饮食、适量运动、控制体重等，定期检测血糖，及早发现和治疗。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关节炎是老年人常见的关节疾病之一，可导致关节疼痛、僵硬和活动受限。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关节炎的发生与长期劳损、肥胖、关节损伤等危险因素有关，预防保健措施包括控制体重、避免过度使用关节、适当锻炼关节等，同时可采用药物治疗和物理治疗缓解症状。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关节炎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骨质疏松症是一种骨骼疾病，可导致骨折和疼痛，严重影响老年人的生活质量。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骨质疏松症的发生与长期缺钙、缺乏运动、吸烟等危险因素有关，预防保健措施包括保持健康的生活方式，如戒烟、适量运动、合理饮食等，同时可采用药物治疗和物理治疗缓解症状。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骨质疏松症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预防保健措施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均衡营养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控制盐糖摄入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多摄入蔬菜水果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适量饮食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0891" r="2089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确保摄入足够的蛋白质、脂肪、碳水化合物、维生素和矿物质，以满足身体需要。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减少盐和糖的摄入，以降低高血压和糖尿病的风险。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蔬菜水果富含维生素和纤维素，有助于维持身体健康。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避免暴饮暴食，保持适量饮食，有助于控制体重和预防消化系统疾病。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https://d.book118.com/718057024117006047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2024-09-29T04:25:37.385</cp:lastPrinted>
  <dcterms:created xsi:type="dcterms:W3CDTF">2024-09-28T20:25:37Z</dcterms:created>
  <dcterms:modified xsi:type="dcterms:W3CDTF">2024-09-28T20:25:39Z</dcterms:modified>
</cp:coreProperties>
</file>