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EA1B4-9E3F-45EE-8FA1-144EADD2C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9E6F3-C9D2-4DCA-B516-A1176229E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5C1CC-EDFB-473D-AF0B-11378B3BA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3E155-D591-4FD2-AFD1-251F24C28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844581-9B2F-47A7-B7E3-2B6435F12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3E5F09-B9D4-4AF0-91D7-0157A9645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49BC75-02F3-4932-A47F-16F02D74B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75ADA9-79F4-4C60-89E9-31A470B33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2992CA-F0DA-4CC3-94E5-7383623A7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18211-5BD9-477C-B65C-BAC47A09D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B446F-FACD-4B12-BCC8-3CFCA4BDD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60015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护理礼仪的论文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护理礼仪的基本原则与规范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护理礼仪在实践中的应用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护理礼仪的教育与培训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护理礼仪的未来发展与展望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护理礼仪在医疗护理中的重要性日益凸显，成为提升医疗服务质量的关键因素。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随着社会对医疗服务需求的增加，患者对护理服务的要求也越来越高，护理礼仪成为患者评价医疗服务质量的重要标准之一。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374" b="1037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314" b="731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当前，护理礼仪在国内外医疗护理领域的研究和应用尚处于起步阶段，需要进一步深入探讨和研究。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026" b="902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本研究旨在探讨护理礼仪在医疗护理中的应用现状、问题及对策，以期提高医疗服务质量，提升患者满意度。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护理礼仪在医疗护理中的应用，有助于深入了解护理礼仪的内涵和外延，为医疗护理实践提供理论指导和实践依据，推动医疗护理服务质量的持续改进。同时，也有助于提升护士的职业形象和社会地位，促进护理事业的健康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84" r="3348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10" r="321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15" r="3241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它包括仪容仪表、言谈举止、服务态度等方面的要求，是护理工作中不可或缺的一部分。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护理礼仪是指护理人员在护理工作中所遵循的行为规范和交往礼节，是护理人员素质和形象的一种体现。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良好的护理礼仪能够让患者感受到护理人员的专业性和关爱，提高患者对护理服务的满意度。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促进医患沟通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护理礼仪是医患沟通的重要手段，能够让患者感受到护理人员的尊重和关注，增强患者的信任感和依从性。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提升护理人员形象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良好的护理礼仪能够提升护理人员的形象和声誉，增强护理人员在行业中的竞争力。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古代的护理礼仪多以宗教和宫廷礼仪为基础，注重仪态和礼节。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古代护理礼仪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近代护理礼仪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现代护理礼仪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随着医学的发展和护理专业的独立，近代护理礼仪逐渐形成并发展，注重专业性和人文关怀。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现代护理礼仪更加注重多元化、个性化和国际化，以满足不同文化背景和价值观的需求。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护理礼仪的基本原则与规范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护士应尊重患者的生命，为患者提供及时、有效的护理服务。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292" r="11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167" r="71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尊重患者的生命权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护士应保护患者的隐私，不泄露患者的个人信息和病情。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尊重患者的隐私权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护士应尊重患者的自主选择，不干涉患者的决策。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尊重患者的自主权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护士应对患者适度关注，既不过度关注也不过于冷漠。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适度关注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护士应适度与患者沟通，不过度询问或过于简略。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护士在护理操作时应适度，不过度干预或过于保守。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适度操作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适度原则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护士应通过微笑、眼神、手势等非语言方式与患者沟通。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护士应使用礼貌、清晰的语言与患者沟通，避免使用专业术语。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护士应耐心倾听患者的诉求，理解患者的感受。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917" r="16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333" r="1433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护士应遵守护理操作规范，确保护理安全和质量。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遵守护理操作规范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护士应遵守职业道德规范，保持良好的职业形象。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遵守职业道德规范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护士应遵守相关法律法规，保护患者的权益。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规范性原则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https://d.book118.com/718060015122006030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2024-09-07T09:38:34.195</cp:lastPrinted>
  <dcterms:created xsi:type="dcterms:W3CDTF">2024-09-07T01:38:34Z</dcterms:created>
  <dcterms:modified xsi:type="dcterms:W3CDTF">2024-09-07T01:38:36Z</dcterms:modified>
</cp:coreProperties>
</file>