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4ADCE-3749-4C72-8881-AB2D0B8E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EF461-45B7-4817-8F37-40E6E00C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D085-31CC-4AA6-8A73-D3BB606C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49E28-C4D7-44E6-8A98-396776AB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77877-C7F3-4AF3-BFB7-B456282F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35772-B860-4455-A5E6-430CC4AE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D8974-9AC9-41C4-9689-4BB5D04F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85B32-E527-4326-877C-A0A17902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4B5E5-DD3D-42BB-9D17-EE7CB0CBA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DCE5E-EFC0-4A94-B603-1F8DFA00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D03A0-9FE9-4213-BA5A-5F932F63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2105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免费推广方案怎样做好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优质内容创作与传播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社交媒体平台利用与优化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搜索引擎优化（SEO）提升曝光度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数据监控、评估与调整策略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推广方案概述与目标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推广方案是企业或个人为宣传、销售产品或服务而制定的一套详细计划，旨在通过各种手段和渠道吸引潜在客户的注意力，提高品牌知名度，促进销售增长。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推广方案重要性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在竞争激烈的市场环境中，一个有效的推广方案能够帮助企业或个人突出重围，以更低的成本获取更多的客户，实现业务增长。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推广方案定义及重要性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通过推广活动让更多人了解品牌，增加品牌曝光度。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吸引潜在客户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针对目标客户群体进行精准推广，提高潜在客户对产品或服务的兴趣。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通过推广活动激发客户购买欲望，提高销售额。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了解目标受众的年龄范围，以便制定符合其年龄特点的推广策略。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分析目标受众的性别比例，有助于针对不同性别制定差异化的推广内容。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掌握目标受众的地域分布情况，有助于制定地域性的推广计划。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了解目标受众的职业特点，有助于挖掘其需求和痛点，制定更贴切的推广方案。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职业特点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优质内容创作与传播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https://d.book118.com/718062105047006044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2024-09-24T09:22:18.719</cp:lastPrinted>
  <dcterms:created xsi:type="dcterms:W3CDTF">2024-09-24T01:22:18Z</dcterms:created>
  <dcterms:modified xsi:type="dcterms:W3CDTF">2024-09-24T01:22:20Z</dcterms:modified>
</cp:coreProperties>
</file>