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A7191-DECA-4305-B04D-1CA6D419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49172-869E-4BFE-B6E3-6E7652E3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7DD27-E41C-489E-8E13-9784E8AE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78908-926E-45C7-9DBC-DC8DEC998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0679C-89D0-4EF2-9D19-0A51AE54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EF287-F4EA-4A14-A787-2C00BF92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950D0-4BE9-4E73-A06A-7BDA6D49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3C335-DF41-41C0-8398-AB05C2241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8DF41-1371-4C21-A872-9C7BEA2D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8DDAC-A754-43A3-B5FA-BEAA427B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6A871-CF19-443C-B2B3-37DB1466D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514" r:id="rId2"/>
    <p:sldLayoutId id="2147490515" r:id="rId3"/>
    <p:sldLayoutId id="2147490516" r:id="rId4"/>
    <p:sldLayoutId id="2147490517" r:id="rId5"/>
    <p:sldLayoutId id="2147490518" r:id="rId6"/>
    <p:sldLayoutId id="2147490519" r:id="rId7"/>
    <p:sldLayoutId id="2147490520" r:id="rId8"/>
    <p:sldLayoutId id="2147490521" r:id="rId9"/>
    <p:sldLayoutId id="2147490522" r:id="rId10"/>
    <p:sldLayoutId id="21474905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4065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行动学习法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行动学习法概述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行动学习法的实施步骤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行动学习法的优势和适用范围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行动学习法的实践案例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如何推广和应用行动学习法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行动学习法概述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行动学习法的定义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起源：20世纪70年代，由英国学者Reg Revans提出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应用领域：企业管理、教育、社会工作等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特点：强调实践、反思、合作、创新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核心理念：通过行动来学习，通过学习来行动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行动学习法的起源和发展</a:t>
            </a:r>
            <a:endParaRPr lang="zh-CN" altLang="en-US"/>
          </a:p>
        </p:txBody>
      </p:sp>
      <p:sp>
        <p:nvSpPr>
          <p:cNvPr id="10491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发展：20世纪70年代，美国学者雷格·瑞文斯提出“行动学习”概念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起源：20世纪50年代，英国皇家空军提出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推广：20世纪80年代，行动学习法在全球范围内得到推广和应用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现状：行动学习法已成为一种重要的组织学习方式，被广泛应用于企业、政府、教育等领域。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行动学习法的核心理念</a:t>
            </a:r>
            <a:endParaRPr lang="zh-CN" altLang="en-US"/>
          </a:p>
        </p:txBody>
      </p:sp>
      <p:sp>
        <p:nvSpPr>
          <p:cNvPr id="10492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学习与行动相结合：将学习与实际工作相结合，通过实践来提升能力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团队协作：强调团队成员之间的合作与沟通，共同解决问题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问题导向：以解决问题为导向，通过解决实际问题来提升能力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持续改进：不断反思和改进，追求更好的解决方案和更高的工作效率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行动学习法的实施步骤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明确问题</a:t>
            </a:r>
            <a:endParaRPr lang="zh-CN" altLang="en-US"/>
          </a:p>
        </p:txBody>
      </p:sp>
      <p:sp>
        <p:nvSpPr>
          <p:cNvPr id="1049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确定问题：明确需要解决的问题，确保问题具有针对性和可操作性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分析问题：对问题进行深入分析，找出问题的根源和影响因素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制定目标：根据问题分析结果，制定明确的目标，确保目标具有可衡量性和可实现性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制定计划：根据目标制定详细的行动计划，包括时间、人员、资源等要素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组建团队</a:t>
            </a:r>
            <a:endParaRPr lang="zh-CN" altLang="en-US"/>
          </a:p>
        </p:txBody>
      </p:sp>
      <p:sp>
        <p:nvSpPr>
          <p:cNvPr id="10494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确定团队成员：选择具有不同背景、技能和经验的成员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明确团队目标：设定明确的团队目标，确保团队成员了解并认同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建立团队规则：制定团队规则，确保团队成员遵守并执行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团队培训：对团队成员进行培训，提高团队协作能力和解决问题的能力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理论学习</a:t>
            </a:r>
            <a:endParaRPr lang="zh-CN" altLang="en-US"/>
          </a:p>
        </p:txBody>
      </p:sp>
      <p:sp>
        <p:nvSpPr>
          <p:cNvPr id="10494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学习目标：明确学习目的和预期成果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学习方式：采用自学、研讨、案例分析等多种方式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学习效果：确保学习内容能够被理解和应用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学习内容：选择与实际工作相关的理论知识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制定行动计划</a:t>
            </a:r>
            <a:endParaRPr lang="zh-CN" altLang="en-US"/>
          </a:p>
        </p:txBody>
      </p:sp>
      <p:sp>
        <p:nvSpPr>
          <p:cNvPr id="10495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分析问题：分析存在的问题和挑战，找出关键问题和解决方案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确定目标：明确行动学习的目标，如提高团队协作能力、解决实际问题等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制定方案：制定具体的行动方案，包括行动步骤、时间节点、责任人等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实施行动：按照行动方案进行实施，并及时调整和优化方案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实施行动</a:t>
            </a:r>
            <a:endParaRPr lang="zh-CN" altLang="en-US"/>
          </a:p>
        </p:txBody>
      </p:sp>
      <p:sp>
        <p:nvSpPr>
          <p:cNvPr id="10496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确定问题：明确需要解决的问题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实施计划：按照计划实施行动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反思总结：对实施过程进行反思和总结，总结经验教训，为下一次行动提供参考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制定计划：制定解决问题的行动计划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总结反思</a:t>
            </a:r>
            <a:endParaRPr lang="zh-CN" altLang="en-US"/>
          </a:p>
        </p:txBody>
      </p:sp>
      <p:sp>
        <p:nvSpPr>
          <p:cNvPr id="10496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回顾行动学习法的实施过程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分析实施过程中的成功经验和不足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思考如何改进和优化行动学习法的实施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总结反思对个人和团队的影响和意义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行动学习法的优势和适用范围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https://d.book118.com/718064065020006023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行动学习法</vt:lpstr>
      <vt:lpstr>目录</vt:lpstr>
      <vt:lpstr>单击此处添加章节标题</vt:lpstr>
      <vt:lpstr>行动学习法概述</vt:lpstr>
      <vt:lpstr>PowerPoint Presentation</vt:lpstr>
      <vt:lpstr>行动学习法的定义</vt:lpstr>
      <vt:lpstr>行动学习法的起源和发展</vt:lpstr>
      <vt:lpstr>行动学习法的核心理念</vt:lpstr>
      <vt:lpstr>行动学习法的实施步骤</vt:lpstr>
      <vt:lpstr>PowerPoint Presentation</vt:lpstr>
      <vt:lpstr>明确问题</vt:lpstr>
      <vt:lpstr>组建团队</vt:lpstr>
      <vt:lpstr>理论学习</vt:lpstr>
      <vt:lpstr>制定行动计划</vt:lpstr>
      <vt:lpstr>实施行动</vt:lpstr>
      <vt:lpstr>总结反思</vt:lpstr>
      <vt:lpstr>行动学习法的优势和适用范围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2024-08-29T13:08:18.202</cp:lastPrinted>
  <dcterms:created xsi:type="dcterms:W3CDTF">2024-08-29T05:08:18Z</dcterms:created>
  <dcterms:modified xsi:type="dcterms:W3CDTF">2024-08-29T05:08:20Z</dcterms:modified>
</cp:coreProperties>
</file>