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E5986-7C53-43CE-9AB4-AAAF16F5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92D78-BB9E-4844-A0EC-6CCA3841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BB881-6D52-43D9-8EAA-F092C073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E61E6-507D-4D00-AB2B-0FEEBAD5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085DD-5226-408E-80D9-9E9E7C43B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33F9E-CBE8-4E78-ADCF-560FFD82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B2BAE-9B5F-49FF-9E66-ECFCBF64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9E43C-7815-4EEB-A4D0-E8C9CB6C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83DD6-6574-474A-AADE-B8571418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81A29-4C1E-46D2-BDF9-BFDFB805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B99A3-9AB0-477D-A4B2-560A0CCD0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60" r:id="rId2"/>
    <p:sldLayoutId id="2147496961" r:id="rId3"/>
    <p:sldLayoutId id="2147496962" r:id="rId4"/>
    <p:sldLayoutId id="2147496963" r:id="rId5"/>
    <p:sldLayoutId id="2147496964" r:id="rId6"/>
    <p:sldLayoutId id="2147496965" r:id="rId7"/>
    <p:sldLayoutId id="2147496966" r:id="rId8"/>
    <p:sldLayoutId id="2147496967" r:id="rId9"/>
    <p:sldLayoutId id="2147496968" r:id="rId10"/>
    <p:sldLayoutId id="21474969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29" Type="http://schemas.openxmlformats.org/officeDocument/2006/relationships/tags" Target="../tags/tag136.xml" /><Relationship Id="rId3" Type="http://schemas.openxmlformats.org/officeDocument/2006/relationships/tags" Target="../tags/tag110.xml" /><Relationship Id="rId30" Type="http://schemas.openxmlformats.org/officeDocument/2006/relationships/tags" Target="../tags/tag137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5120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烘干砂项目可行性研究报告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项目背景与目的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市场分析与预测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项目技术方案与设备选型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项目建设方案与进度安排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项目投资估算与经济效益分析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项目背景与目的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行业背景：介绍烘干砂行业的发展趋势、市场需求和竞争状况</a:t>
            </a:r>
          </a:p>
        </p:txBody>
      </p:sp>
      <p:sp>
        <p:nvSpPr>
          <p:cNvPr id="10489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项目意义：阐述烘干砂项目对行业、企业及社会的意义和价值</a:t>
            </a:r>
          </a:p>
        </p:txBody>
      </p:sp>
      <p:sp>
        <p:nvSpPr>
          <p:cNvPr id="10489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项目目的：明确烘干砂项目的目标，例如提高产品质量、降低成本、拓展市场等</a:t>
            </a:r>
          </a:p>
        </p:txBody>
      </p:sp>
      <p:sp>
        <p:nvSpPr>
          <p:cNvPr id="10489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项目提出背景：说明为什么要进行烘干砂项目，例如政策支持、市场需求增长等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市场需求与趋势分析</a:t>
            </a:r>
          </a:p>
        </p:txBody>
      </p:sp>
      <p:sp>
        <p:nvSpPr>
          <p:cNvPr id="10489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市场需求：烘干砂项目的产品在市场上的需求情况</a:t>
            </a: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竞争状况：烘干砂项目产品在市场上的竞争情况</a:t>
            </a:r>
          </a:p>
        </p:txBody>
      </p:sp>
      <p:sp>
        <p:nvSpPr>
          <p:cNvPr id="10490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政策法规：烘干砂项目产品在市场上的政策法规影响</a:t>
            </a: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趋势分析：烘干砂项目产品在市场上的发展趋势和前景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项目目的与意义</a:t>
            </a:r>
          </a:p>
        </p:txBody>
      </p:sp>
      <p:sp>
        <p:nvSpPr>
          <p:cNvPr id="104905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1111"/>
          </a:bodyPr>
          <a:lstStyle/>
          <a:p>
            <a:r>
              <a:rPr lang="zh-CN" altLang="en-US"/>
              <a:t>目的：研究烘干砂项目的可行性</a:t>
            </a:r>
          </a:p>
          <a:p>
            <a:r>
              <a:rPr lang="zh-CN" altLang="en-US"/>
              <a:t>意义：为决策者提供参考，推动项目实施，促进经济发展  项目背景与目的</a:t>
            </a:r>
          </a:p>
          <a:p>
            <a:pPr lvl="1"/>
            <a:r>
              <a:rPr lang="zh-CN" altLang="en-US"/>
              <a:t>项目背景与目的</a:t>
            </a:r>
          </a:p>
          <a:p>
            <a:r>
              <a:rPr lang="zh-CN" altLang="en-US"/>
              <a:t>背景：市场需求、技术进步、政策支持等</a:t>
            </a:r>
          </a:p>
          <a:p>
            <a:r>
              <a:rPr lang="zh-CN" altLang="en-US"/>
              <a:t>目的：提高产品质量、降低成本、增加市场份额等  项目技术方案</a:t>
            </a:r>
          </a:p>
          <a:p>
            <a:pPr lvl="1"/>
            <a:r>
              <a:rPr lang="zh-CN" altLang="en-US"/>
              <a:t>项目技术方案</a:t>
            </a:r>
          </a:p>
          <a:p>
            <a:r>
              <a:rPr lang="zh-CN" altLang="en-US"/>
              <a:t>技术路线：工艺流程、设备选型、技术参数等</a:t>
            </a:r>
          </a:p>
          <a:p>
            <a:r>
              <a:rPr lang="zh-CN" altLang="en-US"/>
              <a:t>技术创新点：技术创新、技术优势等  项目市场分析</a:t>
            </a:r>
          </a:p>
          <a:p>
            <a:pPr lvl="1"/>
            <a:r>
              <a:rPr lang="zh-CN" altLang="en-US"/>
              <a:t>项目市场分析</a:t>
            </a:r>
          </a:p>
          <a:p>
            <a:r>
              <a:rPr lang="zh-CN" altLang="en-US"/>
              <a:t>市场需求：市场规模、市场需求增长趋势等</a:t>
            </a:r>
          </a:p>
          <a:p>
            <a:r>
              <a:rPr lang="zh-CN" altLang="en-US"/>
              <a:t>竞争格局：竞争对手分析、市场份额等  项目投资估算与风险分析</a:t>
            </a:r>
          </a:p>
          <a:p>
            <a:pPr lvl="1"/>
            <a:r>
              <a:rPr lang="zh-CN" altLang="en-US"/>
              <a:t>项目投资估算与风险分析</a:t>
            </a:r>
          </a:p>
          <a:p>
            <a:r>
              <a:rPr lang="zh-CN" altLang="en-US"/>
              <a:t>投资估算：总投资额、资金来源等</a:t>
            </a:r>
          </a:p>
          <a:p>
            <a:r>
              <a:rPr lang="zh-CN" altLang="en-US"/>
              <a:t>风险分析：市场风险、技术风险等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市场分析与预测</a:t>
            </a:r>
          </a:p>
        </p:txBody>
      </p:sp>
      <p:sp>
        <p:nvSpPr>
          <p:cNvPr id="10490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烘干砂市场现状分析</a:t>
            </a:r>
          </a:p>
        </p:txBody>
      </p:sp>
      <p:sp>
        <p:nvSpPr>
          <p:cNvPr id="10491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烘干砂市场竞争格局与主要参与者</a:t>
            </a:r>
          </a:p>
        </p:txBody>
      </p:sp>
      <p:sp>
        <p:nvSpPr>
          <p:cNvPr id="10491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烘干砂市场规模及增长趋势</a:t>
            </a:r>
          </a:p>
        </p:txBody>
      </p:sp>
      <p:sp>
        <p:nvSpPr>
          <p:cNvPr id="10491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烘干砂市场需求结构与特点</a:t>
            </a:r>
          </a:p>
        </p:txBody>
      </p:sp>
      <p:sp>
        <p:nvSpPr>
          <p:cNvPr id="10491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烘干砂市场政策法规及监管情况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竞争格局与主要竞争对手分析</a:t>
            </a:r>
          </a:p>
        </p:txBody>
      </p:sp>
      <p:sp>
        <p:nvSpPr>
          <p:cNvPr id="104921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行业竞争格局：分析烘干砂行业的竞争状况，包括主要参与者、市场份额、竞争策略等</a:t>
            </a:r>
          </a:p>
        </p:txBody>
      </p:sp>
      <p:sp>
        <p:nvSpPr>
          <p:cNvPr id="104921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主要竞争对手：介绍在烘干砂行业中具有重要地位的竞争对手，包括其市场份额、产品特点、竞争优势等</a:t>
            </a:r>
          </a:p>
        </p:txBody>
      </p:sp>
      <p:sp>
        <p:nvSpPr>
          <p:cNvPr id="104921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竞争策略：分析主要竞争对手的竞争策略，包括价格、质量、服务等方面</a:t>
            </a:r>
          </a:p>
        </p:txBody>
      </p:sp>
      <p:sp>
        <p:nvSpPr>
          <p:cNvPr id="104921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竞争趋势：预测未来烘干砂行业的竞争趋势，包括技术创新、市场拓展等方面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市场需求预测与趋势分析</a:t>
            </a:r>
          </a:p>
        </p:txBody>
      </p:sp>
      <p:sp>
        <p:nvSpPr>
          <p:cNvPr id="10492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市场需求预测：根据历史数据和市场调查，预测烘干砂市场的需求量和未来发展趋势</a:t>
            </a:r>
          </a:p>
        </p:txBody>
      </p:sp>
      <p:sp>
        <p:nvSpPr>
          <p:cNvPr id="10492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市场竞争情况：分析当前市场上主要竞争对手的情况，包括产品特点、价格策略、市场份额等</a:t>
            </a:r>
          </a:p>
        </p:txBody>
      </p:sp>
      <p:sp>
        <p:nvSpPr>
          <p:cNvPr id="10492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客户群体分析：明确目标客户群体，包括客户的需求特点、购买行为、消费心理等</a:t>
            </a:r>
          </a:p>
        </p:txBody>
      </p:sp>
      <p:sp>
        <p:nvSpPr>
          <p:cNvPr id="10492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行业发展趋势：分析烘干砂行业的发展趋势，包括技术进步、政策法规、市场需求等方面的变化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项目技术方案与设备选型</a:t>
            </a:r>
          </a:p>
        </p:txBody>
      </p:sp>
      <p:sp>
        <p:nvSpPr>
          <p:cNvPr id="104929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技术方案设计思路及特点</a:t>
            </a:r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烘干砂工艺流程设计：详细介绍烘干砂工艺流程，包括原料准备、烘干、冷却、筛分等环节。</a:t>
            </a: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设备选型依据：说明设备选型的原则和依据，包括设备性能、生产能力、可靠性等方面的考虑。</a:t>
            </a: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设备布局与管道设计：描述设备布局和管道设计的特点，包括设备之间的连接方式、管道走向、阀门位置等。</a:t>
            </a: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安全环保措施：介绍在技术方案中采取的安全环保措施，包括设备安全防护、废气废水处理等方面的考虑。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主要设备选型及技术参数</a:t>
            </a:r>
          </a:p>
        </p:txBody>
      </p:sp>
      <p:sp>
        <p:nvSpPr>
          <p:cNvPr id="10494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控制系统：型号、规格、生产厂家及技术参数</a:t>
            </a:r>
          </a:p>
        </p:txBody>
      </p:sp>
      <p:sp>
        <p:nvSpPr>
          <p:cNvPr id="10494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除尘设备：型号、规格、生产厂家及技术参数</a:t>
            </a:r>
          </a:p>
        </p:txBody>
      </p:sp>
      <p:sp>
        <p:nvSpPr>
          <p:cNvPr id="10494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输送设备：型号、规格、生产厂家及技术参数</a:t>
            </a:r>
          </a:p>
        </p:txBody>
      </p:sp>
      <p:sp>
        <p:nvSpPr>
          <p:cNvPr id="10494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烘干设备：型号、规格、生产厂家及技术参数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https://d.book118.com/718065120122006045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烘干砂项目可行性研究报告</vt:lpstr>
      <vt:lpstr>目录</vt:lpstr>
      <vt:lpstr>添加章节标题</vt:lpstr>
      <vt:lpstr>项目背景与目的</vt:lpstr>
      <vt:lpstr>PowerPoint Presentation</vt:lpstr>
      <vt:lpstr>项目背景介绍</vt:lpstr>
      <vt:lpstr>市场需求与趋势分析</vt:lpstr>
      <vt:lpstr>项目目的与意义</vt:lpstr>
      <vt:lpstr>市场分析与预测</vt:lpstr>
      <vt:lpstr>PowerPoint Presentation</vt:lpstr>
      <vt:lpstr>烘干砂市场现状分析</vt:lpstr>
      <vt:lpstr>竞争格局与主要竞争对手分析</vt:lpstr>
      <vt:lpstr>市场需求预测与趋势分析</vt:lpstr>
      <vt:lpstr>项目技术方案与设备选型</vt:lpstr>
      <vt:lpstr>PowerPoint Presentation</vt:lpstr>
      <vt:lpstr>技术方案设计思路及特点</vt:lpstr>
      <vt:lpstr>主要设备选型及技术参数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2024-09-26T11:03:37.853</cp:lastPrinted>
  <dcterms:created xsi:type="dcterms:W3CDTF">2024-09-26T03:03:37Z</dcterms:created>
  <dcterms:modified xsi:type="dcterms:W3CDTF">2024-09-26T03:03:39Z</dcterms:modified>
</cp:coreProperties>
</file>