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FABDD-0AA0-4B26-9BFC-4AA6E27B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605D-2AC8-4418-AC2C-6CDE6A83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7C62-C8F9-4436-BD9E-767B3FFE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7CD61-1D28-4C2C-A976-1632B7E2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BCDB7-9478-4B27-94D6-A74561612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12EAE-8A9A-4BC8-B557-7808A914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8007F-E1EA-470B-88BD-CD6F06A3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D544F-AAD7-4C4F-BF2A-45E1F08A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AA734-F2B5-43B8-8807-BDB7840A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56FC1-092A-4130-B5AF-349A5661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432BA-C5E1-4A96-8D20-FE911497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6013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三口之家保险分析报告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保险需求分析与评估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保险产品推荐与方案设计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投保流程与注意事项指导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后续服务承诺与增值服务介绍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总结回顾与未来规划建议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XXX，年龄XX岁，职业为XXXX，健康状况良好。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XXX，年龄X岁，正在上幼儿园，身体健康。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XXX，年龄XX岁，职业为XXXX，有轻度XXX疾病史。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家庭年支出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约为XX万元，主要包括日常生活开销、孩子的教育费用、房贷或租金、医疗保健等。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结余情况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每年有一定结余，但考虑到未来可能的大额支出（如孩子的高等教育、家庭成员的大病医疗等），仍需进行财务规划。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家庭年收入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约为XX万元，主要来源于父母的工资收入和部分投资理财收益。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家庭收入与支出状况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已购买一份综合意外险，保额XX万元；一份定期寿险，保额XX万元；一份重疾险，保额XX万元。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已购买一份少儿重疾险，保额XX万元；一份意外险，保额XX万元。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家庭整体保障情况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现有保险产品已覆盖家庭成员的部分风险，但仍有保障缺口，如父母的养老规划、孩子的教育金储备等。需进一步完善保险配置，提高家庭风险抵御能力。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已购买一份医疗险，保额XX万元；一份综合意外险，保额XX万元。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现有保险产品及覆盖情况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保险需求分析与评估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家庭成员结构及健康状况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风险评估及承受能力分析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三口之家，父母健康，孩子年幼，需关注家庭成员潜在健康风险。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家庭财务状况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稳定收入，一定储蓄，投资理财偏保守，风险承受能力中等。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父母职业稳定，但长期伏案工作可能导致职业病风险；孩子活泼好动，需关注意外伤害风险。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职业与生活方式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教育金保险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为孩子未来教育提供资金支持，确保教育无忧。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寿险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为家庭经济支柱提供身故或全残保障，确保家庭财务安全。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重疾险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为家庭成员提供重大疾病保障，减轻经济压力。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为全家提供全面的医疗保障，包括门诊、住院、手术等费用报销。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针对孩子活泼好动、易发生意外的特点，提供意外伤害保障。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保险需求识别与优先级划分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家庭成员可能因突发疾病导致医疗费用支出增加，影响家庭财务稳定。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孩子可能因意外伤害导致残疾或身故，给家庭带来巨大精神打击和经济损失。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家庭投资理财可能面临市场波动、本金损失等风险，影响家庭资产增值。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父母可能因职业变动或失业导致收入减少，影响家庭生活质量。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潜在风险点及影响程度预测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保险产品推荐与方案设计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XX寿险公司的"XX福寿"终身寿险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该寿险产品提供终身保障，涵盖身故和全残责任，且保额逐年递增，能够抵御通货膨胀的影响。此外，该产品还具有投资增值功能，可以为家庭提供长期稳定的收益。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推荐理由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寿险产品推荐及理由阐述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推荐产品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XX健康保险公司的"XX康健"重疾险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推荐理由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"XX康健"重疾险覆盖多种常见重大疾病，一旦确诊即可获得保险金赔付，帮助家庭减轻经济负担。同时，该产品还提供轻症保障和豁免保费等附加服务，为家庭提供更全面的健康保障。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健康险产品推荐及理由阐述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意外险产品推荐及理由阐述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XX保险公司的"XX行无忧"意外险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推荐产品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"XX行无忧"意外险提供全面的意外伤害保障，包括意外身故、残疾、烧烫伤以及意外医疗等责任。此外，该产品还提供紧急救援服务，为家庭在遭遇意外时提供及时的援助。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推荐理由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https://d.book118.com/718066013117006044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2024-09-25T01:27:03.205</cp:lastPrinted>
  <dcterms:created xsi:type="dcterms:W3CDTF">2024-09-24T17:27:03Z</dcterms:created>
  <dcterms:modified xsi:type="dcterms:W3CDTF">2024-09-24T17:27:05Z</dcterms:modified>
</cp:coreProperties>
</file>