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696A-415B-4C24-AEB9-4B7A551E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FE6BE-7CA9-4232-BB6E-CAB5CC6D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41BC5-4364-4887-A745-6962D4DD1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ECAAB-ED6C-44FB-AE3D-44CBDF8DC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F357B-91C1-40A2-AE3C-E039218D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96E4B-496E-44C5-99BF-ABAED29B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10D59-D321-409A-A752-AD4BFC59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CAC07-B090-46A3-9001-3587644C1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84472-5489-4D6C-92BF-C8218F0B0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BB432-DDD0-4FCC-AA74-F4DC0DAA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D6904-7E9C-4D24-9A51-BB61B0C1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604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防御性驾驶技巧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特殊天气条件下的安全驾驶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紧急情况下的应急处理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提高驾驶员安全意识与技能培训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通过培训和教育，使驾驶员充分认识到安全驾驶的重要性，增强安全意识。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通过掌握安全驾驶技能和知识，降低交通事故的发生率，保障人民生命财产安全。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推动安全驾驶理念和技能的普及，提高整体道路交通安全水平。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促进道路交通安全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介绍安全驾驶的定义、意义及基本原则。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特殊天气和道路条件下的安全驾驶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探讨在特殊天气和道路条件下如何保障安全驾驶，如雨天、雾天、雪天、夜间等。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讲解车辆安全检查的内容、方法和标准，以及车辆维护的注意事项。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驾驶员素质与安全驾驶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分析驾驶员素质对安全驾驶的影响，包括心理素质、生理素质、驾驶技能等方面。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道路交通安全法规与标志标线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阐述道路交通安全法规的相关规定，以及道路标志标线的识别和应用。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紧急情况下的应对措施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介绍在紧急情况下如何采取正确的应对措施，如刹车失灵、转向失灵、爆胎等。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7" b="17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47" b="61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交通法规体系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包括道路交通安全法、实施条例、地方性法规等，是规范道路交通行为的基本法律。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交通信号与标志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交通信号灯、交通标志、交通标线和交通警察的指挥等，是交通安全的重要保障。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道路交通安全违法行为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如超速、酒驾、闯红灯、逆行等，这些行为严重威胁道路交通安全。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遵守交通法规，确保行车安全，维护交通秩序。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驾驶员素质要求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具备良好的职业道德、心理素质和身体素质，掌握熟练的驾驶技能。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时刻保持警惕，预测潜在危险，采取必要措施避免事故发生。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包括日常检查、定期检查和专项检查，确保车辆处于良好状态。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车辆保养制度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按照车辆制造商的建议进行定期保养，包括更换机油、清洗空气滤清器、检查刹车系统等。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如安全带、安全气囊、ABS防抱死系统等，提高车辆安全性能。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防御性驾驶技巧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通过后视镜观察后方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驾驶员应经常通过后视镜观察后方车辆动态，了解后方交通状况，为变道、超车等操作做好准备。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利用侧视镜观察侧面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在转弯或变道时，驾驶员应利用侧视镜观察侧面车辆和行人，确保安全后再进行操作。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时刻观察前方路况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在行驶过程中，驾驶员应时刻注意前方路况，包括道路状况、交通标志、障碍物等，以便及时做出反应。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观察与判断交通环境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避让行人和非机动车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在行驶过程中，驾驶员应注意避让行人和非机动车，尤其是在路口、人行横道等区域，应减速慢行或停车让行。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避免与其他车辆争道抢行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驾驶员应遵守交通规则，避免与其他车辆争道抢行，减少交通事故的发生。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保持与前车的安全距离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根据车速和道路状况，驾驶员应保持与前车足够的安全距离，以便在遇到紧急情况时能够及时刹车避让。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保持安全距离和避让措施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根据天气和道路状况，驾驶员应正确使用远、近光灯、转向灯等灯光装置，提高自己的可见度，同时提醒其他车辆和行人注意。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在必要时，驾驶员可以使用喇叭提醒其他车辆和行人注意，但应避免长时间或频繁使用喇叭造成噪音污染。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合理使用喇叭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驾驶员应注意信号装置的使用时机，如在转弯、变道、超车等操作前，应提前开启相应的转向灯或警示灯。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注意信号装置的使用时机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合理使用灯光、喇叭等信号装置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https://d.book118.com/718066044034006032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2024-09-09T14:30:13.667</cp:lastPrinted>
  <dcterms:created xsi:type="dcterms:W3CDTF">2024-09-09T06:30:13Z</dcterms:created>
  <dcterms:modified xsi:type="dcterms:W3CDTF">2024-09-09T06:30:15Z</dcterms:modified>
</cp:coreProperties>
</file>