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549AB2-8C07-4DB6-B8F5-1363A3566B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744D5B-1F6C-436E-839F-4D26A89B81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7677C2-A5F9-48D5-A4C1-B0EF2BF711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9A8E75-42F5-4D17-89B2-7140D259E6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7047884-1FB8-42A2-A7A3-3300A959C3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7A40F78-D5D7-4CAF-B600-9F75DB291B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B96D3D0-D8D6-4078-9931-BA7DDCB094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EE0034-8E44-4552-9668-D44C2E9916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E5DDAA-31D3-4E0A-BCA3-15F21A5D82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A5BD61-6167-462C-AF6F-4DA684B17D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5D4376-1355-4ED2-A1AD-9446B1671D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8066064130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高二作文《文火慢炖出靓汤》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汇报人：AA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2024-01-25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立意与构思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素材与语言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写作方法与技巧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文章呈现与亮点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反思与总结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197479" y="2448496"/>
            <a:ext cx="1568482" cy="1639538"/>
            <a:chOff x="6197479" y="2448496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197479" y="2448496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" name="AutoShape 4"/>
            <p:cNvSpPr/>
            <p:nvPr/>
          </p:nvSpPr>
          <p:spPr>
            <a:xfrm rot="20817784">
              <a:off x="6791744" y="3078289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7798918" y="1874806"/>
            <a:ext cx="3224117" cy="3370231"/>
            <a:chOff x="7798918" y="1874806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7798918" y="1874806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" name="AutoShape 7"/>
            <p:cNvSpPr/>
            <p:nvPr/>
          </p:nvSpPr>
          <p:spPr>
            <a:xfrm rot="20817784">
              <a:off x="9070791" y="3201543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6979101" y="4077938"/>
            <a:ext cx="977456" cy="1021747"/>
            <a:chOff x="6979101" y="4077938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6979101" y="4077938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7349433" y="4470368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作文背景与要求</a:t>
              </a:r>
            </a:p>
          </p:txBody>
        </p:sp>
      </p:grpSp>
      <p:sp>
        <p:nvSpPr>
          <p:cNvPr id="33" name="AutoShape 33"/>
          <p:cNvSpPr/>
          <p:nvPr/>
        </p:nvSpPr>
        <p:spPr>
          <a:xfrm>
            <a:off x="579283" y="2049017"/>
            <a:ext cx="584258" cy="584258"/>
          </a:xfrm>
          <a:prstGeom prst="ellipse">
            <a:avLst/>
          </a:prstGeom>
          <a:noFill/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4" name="AutoShape 34"/>
          <p:cNvSpPr/>
          <p:nvPr/>
        </p:nvSpPr>
        <p:spPr>
          <a:xfrm>
            <a:off x="674589" y="2156678"/>
            <a:ext cx="395855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5" name="TextBox 35"/>
          <p:cNvSpPr txBox="1"/>
          <p:nvPr/>
        </p:nvSpPr>
        <p:spPr>
          <a:xfrm>
            <a:off x="1350983" y="1947863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高二作文是中学阶段的重要训练内容，旨在提高学生的写作能力和思维水平。</a:t>
            </a:r>
          </a:p>
        </p:txBody>
      </p:sp>
      <p:sp>
        <p:nvSpPr>
          <p:cNvPr id="36" name="AutoShape 36"/>
          <p:cNvSpPr/>
          <p:nvPr/>
        </p:nvSpPr>
        <p:spPr>
          <a:xfrm>
            <a:off x="579283" y="3218181"/>
            <a:ext cx="584258" cy="584258"/>
          </a:xfrm>
          <a:prstGeom prst="ellipse">
            <a:avLst/>
          </a:prstGeom>
          <a:noFill/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7" name="AutoShape 37"/>
          <p:cNvSpPr/>
          <p:nvPr/>
        </p:nvSpPr>
        <p:spPr>
          <a:xfrm>
            <a:off x="655539" y="3325842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38" name="TextBox 38"/>
          <p:cNvSpPr txBox="1"/>
          <p:nvPr/>
        </p:nvSpPr>
        <p:spPr>
          <a:xfrm>
            <a:off x="1350983" y="3110437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本次作文题目《文火慢炖出靓汤》要求学生通过比喻的方式，探讨某种事物或现象的本质和内涵。</a:t>
            </a:r>
          </a:p>
        </p:txBody>
      </p:sp>
      <p:sp>
        <p:nvSpPr>
          <p:cNvPr id="39" name="AutoShape 39"/>
          <p:cNvSpPr/>
          <p:nvPr/>
        </p:nvSpPr>
        <p:spPr>
          <a:xfrm>
            <a:off x="575049" y="4441785"/>
            <a:ext cx="584258" cy="584258"/>
          </a:xfrm>
          <a:prstGeom prst="ellipse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0" name="AutoShape 40"/>
          <p:cNvSpPr/>
          <p:nvPr/>
        </p:nvSpPr>
        <p:spPr>
          <a:xfrm>
            <a:off x="642204" y="4549446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41" name="TextBox 41"/>
          <p:cNvSpPr txBox="1"/>
          <p:nvPr/>
        </p:nvSpPr>
        <p:spPr>
          <a:xfrm>
            <a:off x="1350983" y="4340631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作文要求观点明确、论据充分、语言流畅、逻辑严密。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5" name="Connector 5"/>
          <p:cNvCxnSpPr/>
          <p:nvPr/>
        </p:nvCxnSpPr>
        <p:spPr>
          <a:xfrm>
            <a:off x="1035796" y="2245545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6" name="TextBox 6"/>
          <p:cNvSpPr txBox="1"/>
          <p:nvPr/>
        </p:nvSpPr>
        <p:spPr>
          <a:xfrm>
            <a:off x="894460" y="2449800"/>
            <a:ext cx="3003085" cy="3169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“文火慢炖”是一种烹饪方式，强调用小火慢慢炖煮，使食材充分融合，达到最佳口感和营养效果。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4803382" y="2245545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662047" y="2449800"/>
            <a:ext cx="3003085" cy="3169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“靓汤”则是指美味可口的汤品，是人们喜爱的食物之一。</a:t>
            </a:r>
          </a:p>
        </p:txBody>
      </p:sp>
      <p:cxnSp>
        <p:nvCxnSpPr>
          <p:cNvPr id="9" name="Connector 9"/>
          <p:cNvCxnSpPr/>
          <p:nvPr/>
        </p:nvCxnSpPr>
        <p:spPr>
          <a:xfrm>
            <a:off x="8570969" y="2245545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0" name="TextBox 10"/>
          <p:cNvSpPr txBox="1"/>
          <p:nvPr/>
        </p:nvSpPr>
        <p:spPr>
          <a:xfrm>
            <a:off x="8429633" y="2449800"/>
            <a:ext cx="3003085" cy="3169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文题目将“文火慢炖”与“靓汤”联系在一起，暗示着某种事物或现象需要经过长时间的积累和沉淀，才能呈现出最佳状态。同时，也提示学生在写作时要注重细节和过程的描写，体现出“慢炖”的过程和“靓汤”的品质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解读作文题目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立意与构思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确定主题和立意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以“文火慢炖出靓汤”为隐喻，探讨成功、成长、学习等方面需要耐心、毅力和持续努力的道理。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立意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通过描述炖汤的过程，阐述“慢工出细活”、“持之以恒方能成功”的观点，鼓励读者在面对困难和挑战时保持耐心和决心，积极追求自己的目标。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0308" y="489630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6312500" y="3227524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6312500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611716" y="4884110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611716" y="321533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611716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TextBox 8"/>
          <p:cNvSpPr txBox="1"/>
          <p:nvPr/>
        </p:nvSpPr>
        <p:spPr>
          <a:xfrm>
            <a:off x="1596603" y="1542784"/>
            <a:ext cx="4316948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引言：以生动的场景或故事引入主题，如描述一次品尝美味靓汤的经历，引发读者对炖汤过程的好奇和思考。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285195" y="1542784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正文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596603" y="3117987"/>
            <a:ext cx="4416556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分析“文火慢炖”的含义，阐述其在炖汤过程中的重要性，如保持恒温、充分释放食材营养等。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285195" y="3117987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引申到成功、成长、学习等领域，探讨耐心、毅力和持续努力对于实现目标的意义。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596603" y="4786765"/>
            <a:ext cx="4316948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结合具体案例或自身经历，讲述如何在面对困难时保持耐心和决心，最终取得成功的经历。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285195" y="4786765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结论：总结全文观点，强调“文火慢炖”的精神在各个领域中的普适性，鼓励读者在面对挑战时保持耐心和毅力，追求更好的自己。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793456" y="1834061"/>
            <a:ext cx="621407" cy="621407"/>
          </a:xfrm>
          <a:custGeom>
            <a:rect l="l" t="t" r="r" b="b"/>
            <a:pathLst>
              <a:path w="304800" h="304800">
                <a:moveTo>
                  <a:pt x="247650" y="219075"/>
                </a:moveTo>
                <a:lnTo>
                  <a:pt x="228600" y="219075"/>
                </a:lnTo>
                <a:lnTo>
                  <a:pt x="228600" y="200025"/>
                </a:lnTo>
                <a:lnTo>
                  <a:pt x="238125" y="200025"/>
                </a:lnTo>
                <a:lnTo>
                  <a:pt x="238125" y="180975"/>
                </a:lnTo>
                <a:lnTo>
                  <a:pt x="57150" y="180975"/>
                </a:lnTo>
                <a:lnTo>
                  <a:pt x="57150" y="200025"/>
                </a:lnTo>
                <a:lnTo>
                  <a:pt x="66675" y="200025"/>
                </a:lnTo>
                <a:lnTo>
                  <a:pt x="66675" y="219075"/>
                </a:lnTo>
                <a:lnTo>
                  <a:pt x="47625" y="219075"/>
                </a:lnTo>
                <a:cubicBezTo>
                  <a:pt x="42367" y="219075"/>
                  <a:pt x="38100" y="214808"/>
                  <a:pt x="38100" y="209550"/>
                </a:cubicBezTo>
                <a:lnTo>
                  <a:pt x="38100" y="114300"/>
                </a:lnTo>
                <a:cubicBezTo>
                  <a:pt x="38100" y="105089"/>
                  <a:pt x="76200" y="95250"/>
                  <a:pt x="142875" y="95250"/>
                </a:cubicBezTo>
                <a:cubicBezTo>
                  <a:pt x="146409" y="95250"/>
                  <a:pt x="149533" y="95250"/>
                  <a:pt x="152400" y="95250"/>
                </a:cubicBezTo>
                <a:cubicBezTo>
                  <a:pt x="218484" y="95250"/>
                  <a:pt x="257175" y="104870"/>
                  <a:pt x="257175" y="114300"/>
                </a:cubicBezTo>
                <a:lnTo>
                  <a:pt x="257175" y="209550"/>
                </a:lnTo>
                <a:cubicBezTo>
                  <a:pt x="257175" y="214808"/>
                  <a:pt x="252917" y="219075"/>
                  <a:pt x="247650" y="219075"/>
                </a:cubicBezTo>
                <a:close/>
                <a:moveTo>
                  <a:pt x="223838" y="123825"/>
                </a:moveTo>
                <a:cubicBezTo>
                  <a:pt x="215951" y="123825"/>
                  <a:pt x="209550" y="130226"/>
                  <a:pt x="209550" y="138113"/>
                </a:cubicBezTo>
                <a:cubicBezTo>
                  <a:pt x="209550" y="145999"/>
                  <a:pt x="215951" y="152400"/>
                  <a:pt x="223838" y="152400"/>
                </a:cubicBezTo>
                <a:cubicBezTo>
                  <a:pt x="231724" y="152400"/>
                  <a:pt x="238125" y="145999"/>
                  <a:pt x="238125" y="138113"/>
                </a:cubicBezTo>
                <a:cubicBezTo>
                  <a:pt x="238125" y="130226"/>
                  <a:pt x="231724" y="123825"/>
                  <a:pt x="223838" y="123825"/>
                </a:cubicBezTo>
                <a:close/>
                <a:moveTo>
                  <a:pt x="76200" y="38100"/>
                </a:moveTo>
                <a:cubicBezTo>
                  <a:pt x="76200" y="32833"/>
                  <a:pt x="80467" y="28575"/>
                  <a:pt x="85725" y="28575"/>
                </a:cubicBezTo>
                <a:lnTo>
                  <a:pt x="209550" y="28575"/>
                </a:lnTo>
                <a:cubicBezTo>
                  <a:pt x="214817" y="28575"/>
                  <a:pt x="219075" y="32833"/>
                  <a:pt x="219075" y="38100"/>
                </a:cubicBezTo>
                <a:lnTo>
                  <a:pt x="219075" y="85725"/>
                </a:lnTo>
                <a:lnTo>
                  <a:pt x="76200" y="85725"/>
                </a:lnTo>
                <a:lnTo>
                  <a:pt x="76200" y="38100"/>
                </a:lnTo>
                <a:close/>
                <a:moveTo>
                  <a:pt x="219075" y="276225"/>
                </a:moveTo>
                <a:cubicBezTo>
                  <a:pt x="219075" y="281483"/>
                  <a:pt x="214817" y="285750"/>
                  <a:pt x="209550" y="285750"/>
                </a:cubicBezTo>
                <a:lnTo>
                  <a:pt x="85725" y="285750"/>
                </a:lnTo>
                <a:cubicBezTo>
                  <a:pt x="80467" y="285750"/>
                  <a:pt x="76200" y="281483"/>
                  <a:pt x="76200" y="276225"/>
                </a:cubicBezTo>
                <a:lnTo>
                  <a:pt x="76200" y="190500"/>
                </a:lnTo>
                <a:lnTo>
                  <a:pt x="219075" y="190500"/>
                </a:lnTo>
                <a:lnTo>
                  <a:pt x="219075" y="276225"/>
                </a:lnTo>
                <a:close/>
                <a:moveTo>
                  <a:pt x="200025" y="200025"/>
                </a:moveTo>
                <a:lnTo>
                  <a:pt x="95250" y="200025"/>
                </a:lnTo>
                <a:lnTo>
                  <a:pt x="95250" y="209550"/>
                </a:lnTo>
                <a:lnTo>
                  <a:pt x="200025" y="209550"/>
                </a:lnTo>
                <a:lnTo>
                  <a:pt x="200025" y="200025"/>
                </a:lnTo>
                <a:close/>
                <a:moveTo>
                  <a:pt x="200025" y="219075"/>
                </a:moveTo>
                <a:lnTo>
                  <a:pt x="95250" y="219075"/>
                </a:lnTo>
                <a:lnTo>
                  <a:pt x="95250" y="228600"/>
                </a:lnTo>
                <a:lnTo>
                  <a:pt x="200025" y="228600"/>
                </a:lnTo>
                <a:lnTo>
                  <a:pt x="200025" y="219075"/>
                </a:lnTo>
                <a:close/>
                <a:moveTo>
                  <a:pt x="200025" y="238125"/>
                </a:moveTo>
                <a:lnTo>
                  <a:pt x="95250" y="238125"/>
                </a:lnTo>
                <a:lnTo>
                  <a:pt x="95250" y="247650"/>
                </a:lnTo>
                <a:lnTo>
                  <a:pt x="200025" y="247650"/>
                </a:lnTo>
                <a:lnTo>
                  <a:pt x="200025" y="238125"/>
                </a:lnTo>
                <a:close/>
                <a:moveTo>
                  <a:pt x="200025" y="257175"/>
                </a:moveTo>
                <a:lnTo>
                  <a:pt x="95250" y="257175"/>
                </a:lnTo>
                <a:lnTo>
                  <a:pt x="95250" y="266700"/>
                </a:lnTo>
                <a:lnTo>
                  <a:pt x="200025" y="266700"/>
                </a:lnTo>
                <a:lnTo>
                  <a:pt x="200025" y="2571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Freeform 15"/>
          <p:cNvSpPr/>
          <p:nvPr/>
        </p:nvSpPr>
        <p:spPr>
          <a:xfrm>
            <a:off x="6564902" y="1916915"/>
            <a:ext cx="455698" cy="455698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" name="Freeform 16"/>
          <p:cNvSpPr/>
          <p:nvPr/>
        </p:nvSpPr>
        <p:spPr>
          <a:xfrm>
            <a:off x="6551100" y="3478315"/>
            <a:ext cx="483304" cy="483304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7" name="Freeform 17"/>
          <p:cNvSpPr/>
          <p:nvPr/>
        </p:nvSpPr>
        <p:spPr>
          <a:xfrm>
            <a:off x="6530380" y="5087413"/>
            <a:ext cx="524743" cy="5538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Freeform 18"/>
          <p:cNvSpPr/>
          <p:nvPr/>
        </p:nvSpPr>
        <p:spPr>
          <a:xfrm>
            <a:off x="829809" y="3450697"/>
            <a:ext cx="548701" cy="538540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9" name="Freeform 19"/>
          <p:cNvSpPr/>
          <p:nvPr/>
        </p:nvSpPr>
        <p:spPr>
          <a:xfrm>
            <a:off x="660484" y="4984613"/>
            <a:ext cx="883778" cy="759497"/>
          </a:xfrm>
          <a:custGeom>
            <a:rect l="l" t="t" r="r" b="b"/>
            <a:pathLst>
              <a:path w="304800" h="304800">
                <a:moveTo>
                  <a:pt x="147838" y="37243"/>
                </a:moveTo>
                <a:cubicBezTo>
                  <a:pt x="155724" y="37243"/>
                  <a:pt x="162125" y="43644"/>
                  <a:pt x="162125" y="51530"/>
                </a:cubicBezTo>
                <a:lnTo>
                  <a:pt x="162125" y="125349"/>
                </a:lnTo>
                <a:lnTo>
                  <a:pt x="257375" y="184880"/>
                </a:lnTo>
                <a:lnTo>
                  <a:pt x="257375" y="210483"/>
                </a:lnTo>
                <a:lnTo>
                  <a:pt x="162125" y="178337"/>
                </a:lnTo>
                <a:lnTo>
                  <a:pt x="162125" y="228343"/>
                </a:lnTo>
                <a:lnTo>
                  <a:pt x="181547" y="247669"/>
                </a:lnTo>
                <a:lnTo>
                  <a:pt x="181537" y="267519"/>
                </a:lnTo>
                <a:lnTo>
                  <a:pt x="147838" y="256318"/>
                </a:lnTo>
                <a:lnTo>
                  <a:pt x="114624" y="267557"/>
                </a:lnTo>
                <a:lnTo>
                  <a:pt x="114767" y="246707"/>
                </a:lnTo>
                <a:lnTo>
                  <a:pt x="132959" y="228943"/>
                </a:lnTo>
                <a:lnTo>
                  <a:pt x="133121" y="178346"/>
                </a:lnTo>
                <a:lnTo>
                  <a:pt x="37900" y="211074"/>
                </a:lnTo>
                <a:lnTo>
                  <a:pt x="38100" y="184880"/>
                </a:lnTo>
                <a:lnTo>
                  <a:pt x="133417" y="124749"/>
                </a:lnTo>
                <a:lnTo>
                  <a:pt x="133569" y="51521"/>
                </a:lnTo>
                <a:cubicBezTo>
                  <a:pt x="133550" y="43644"/>
                  <a:pt x="139951" y="37243"/>
                  <a:pt x="147838" y="3724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构思文章结构和内容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素材与语言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2605" y="2972012"/>
            <a:ext cx="2353053" cy="195637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可以引用古诗词、名人名言、历史故事等经典文化素材，来丰富文章内涵。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1462164"/>
            <a:ext cx="2382848" cy="199113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可以关注当前社会热点话题，如环保、科技、教育等，选取与主题相关的素材进行论述。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4394429"/>
            <a:ext cx="2382848" cy="196256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可以挖掘自己的亲身经历或身边人的故事，用真实的情感和细节打动读者。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38438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9509" r="19509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3239789" y="3141586"/>
            <a:ext cx="1463040" cy="1463040"/>
            <a:chOff x="3239789" y="3141586"/>
            <a:chExt cx="1463040" cy="1463040"/>
          </a:xfrm>
        </p:grpSpPr>
        <p:sp>
          <p:nvSpPr>
            <p:cNvPr id="8" name="AutoShape 8"/>
            <p:cNvSpPr/>
            <p:nvPr/>
          </p:nvSpPr>
          <p:spPr>
            <a:xfrm>
              <a:off x="3239789" y="3141586"/>
              <a:ext cx="1463040" cy="14630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10" name="Freeform 10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5" name="Group 15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6" name="Freeform 16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Freeform 17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Freeform 19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Freeform 20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1" name="Group 21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2" name="AutoShape 22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5981" y="2535936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经典文化素材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503125" y="1054893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社会热点素材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503125" y="4009655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个人经历素材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选取恰当素材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9975" y="1234972"/>
            <a:ext cx="4812942" cy="481294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63746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6563746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6563746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7114336" y="2069502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可以运用比喻、拟人、排比等修辞手法，使语言更加生动形象。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114336" y="3332225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可以运用长短句、整散句等句式变化，使文章节奏更加鲜明有力。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114336" y="4665990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可以用简洁明了的语言表达观点，避免冗长和啰嗦，让文章更加干练。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114336" y="166169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修辞手法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114336" y="301128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句式变化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114336" y="4310611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精炼表达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运用优美语言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https://d.book118.com/718066064130006033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2024-09-11T23:01:57.903</cp:lastPrinted>
  <dcterms:created xsi:type="dcterms:W3CDTF">2024-09-11T15:01:57Z</dcterms:created>
  <dcterms:modified xsi:type="dcterms:W3CDTF">2024-09-11T15:01:59Z</dcterms:modified>
</cp:coreProperties>
</file>