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9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1CD6E-ECBB-4DB8-B9A2-55C127775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DE28C-96EE-4208-8A42-5F2FD5A9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E3FA1-D79F-4A5E-BD71-D540C0FD6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377461-E581-4A54-8BCD-519659F2B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741CE4-8B81-4E24-8C6E-6BF3FD3C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ECEF8E-ED71-492A-B23C-631C2EA4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513B7-9898-47B2-BE8B-3F0ECB68B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1182A-BC2D-4C0C-857F-7F33AB9A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62456-3901-4F6B-BD5B-2B577075A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0CD95-E1E1-43CF-A1C2-AB080812B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F46E3-37E3-4D5F-8474-678D27904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89" r:id="rId2"/>
    <p:sldLayoutId id="2147484790" r:id="rId3"/>
    <p:sldLayoutId id="2147484791" r:id="rId4"/>
    <p:sldLayoutId id="2147484792" r:id="rId5"/>
    <p:sldLayoutId id="2147484793" r:id="rId6"/>
    <p:sldLayoutId id="2147484794" r:id="rId7"/>
    <p:sldLayoutId id="2147484795" r:id="rId8"/>
    <p:sldLayoutId id="2147484796" r:id="rId9"/>
    <p:sldLayoutId id="2147484797" r:id="rId10"/>
    <p:sldLayoutId id="214748479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6701106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微分及其运算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微分的概念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微分的运算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微分在求极值中的应用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微分在近似计算中的应用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微分在求积分中的应用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微分的概念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微分的定义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微分是一种数学运算，用于计算函数在某一点的变化率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微分是函数在某一点的切线斜率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微分是函数在某一点的导数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微分是函数在某一点的增量与自变量的增量之比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微分符号</a:t>
            </a:r>
            <a:endParaRPr lang="zh-CN" altLang="en-US"/>
          </a:p>
        </p:txBody>
      </p:sp>
      <p:sp>
        <p:nvSpPr>
          <p:cNvPr id="10490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微分符号：d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微分符号的含义：表示函数在某一点的变化率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微分符号的使用：在函数表达式中，d后面接函数变量，表示对该变量的微分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06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微分符号的性质：d(f(x))=f'(x)dx，其中f'(x)是f(x)的导数，dx是微分变量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微分与导数的关系</a:t>
            </a:r>
            <a:endParaRPr lang="zh-CN" altLang="en-US"/>
          </a:p>
        </p:txBody>
      </p:sp>
      <p:sp>
        <p:nvSpPr>
          <p:cNvPr id="10491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微分是导数的基础，导数是微分的极限形式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微分是线性的，导数可以是非线性的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微分是局部的，导数是全局的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微分描述了函数在某一点的变化率，导数描述了函数在某一点的变化趋势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微分的运算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微分的基本公式</a:t>
            </a:r>
            <a:endParaRPr lang="zh-CN" altLang="en-US"/>
          </a:p>
        </p:txBody>
      </p:sp>
      <p:sp>
        <p:nvSpPr>
          <p:cNvPr id="104923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微分法则：d(u^n) = n u^(n-1) du，d(sin x) = cos x dx，d(cos x) = -sin x dx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微分法则：d(ln x) = 1/x dx，d(e^x) = e^x dx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微分基本公式：dy/dx = f'(x)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微分法则：d(u+v) = du + dv，d(uv) = u dv + v du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微分的四则运算法则</a:t>
            </a:r>
            <a:endParaRPr lang="zh-CN" altLang="en-US"/>
          </a:p>
        </p:txBody>
      </p:sp>
      <p:sp>
        <p:nvSpPr>
          <p:cNvPr id="104930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加法法则：f(x)+g(x)=f'(x)+g'(x)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减法法则：f(x)-g(x)=f'(x)-g'(x)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乘法法则：f(x)g(x)=f'(x)g(x)+f(x)g'(x)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除法法则：f(x)/g(x)=(f'(x)g(x)-f(x)g'(x))/(g(x)^2)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复合函数的微分法则</a:t>
            </a:r>
            <a:endParaRPr lang="zh-CN" altLang="en-US"/>
          </a:p>
        </p:txBody>
      </p:sp>
      <p:sp>
        <p:nvSpPr>
          <p:cNvPr id="104936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复合函数的微分法则的应用：求导、求极限、求积分等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复合函数的微分法则的推广：多元复合函数的微分法则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复合函数的定义：由两个或多个函数组成的函数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复合函数的微分法则：将复合函数分解为基本函数，分别求导，再复合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微分在近似计算中的应用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https://d.book118.com/718067011060006023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微分及其运算</vt:lpstr>
      <vt:lpstr>目录</vt:lpstr>
      <vt:lpstr>添加章节标题</vt:lpstr>
      <vt:lpstr>微分的概念</vt:lpstr>
      <vt:lpstr>微分的定义</vt:lpstr>
      <vt:lpstr>微分符号</vt:lpstr>
      <vt:lpstr>微分与导数的关系</vt:lpstr>
      <vt:lpstr>微分的运算</vt:lpstr>
      <vt:lpstr>微分的基本公式</vt:lpstr>
      <vt:lpstr>微分的四则运算法则</vt:lpstr>
      <vt:lpstr>复合函数的微分法则</vt:lpstr>
      <vt:lpstr>微分在近似计算中的应用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2024-08-30T00:20:39.641</cp:lastPrinted>
  <dcterms:created xsi:type="dcterms:W3CDTF">2024-08-29T16:20:39Z</dcterms:created>
  <dcterms:modified xsi:type="dcterms:W3CDTF">2024-08-29T16:20:41Z</dcterms:modified>
</cp:coreProperties>
</file>