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1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736D25A9-1D8C-4733-B2D4-36E5B3B92548}" type="datetimeFigureOut">
              <a:rPr kumimoji="0" lang="zh-CN" altLang="en-US" sz="12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Gulim" panose="020b0600000101010101" pitchFamily="34" charset="-127"/>
                <a:ea typeface="Gulim" panose="020b0600000101010101" pitchFamily="34" charset="-127"/>
                <a:cs typeface="+mn-cs"/>
              </a:rPr>
              <a:t/>
            </a:fld>
            <a:endParaRPr kumimoji="0" lang="zh-CN" altLang="en-US" sz="1200" b="0" i="1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89782" y="744538"/>
            <a:ext cx="6618112" cy="3722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Malgun Gothic" panose="020b0503020000020004" charset="-127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Malgun Gothic" panose="020b0503020000020004" charset="-127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Malgun Gothic" panose="020b0503020000020004" charset="-127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Malgun Gothic" panose="020b0503020000020004" charset="-127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Malgun Gothic" panose="020b0503020000020004" charset="-127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Malgun Gothic" panose="020b0503020000020004" charset="-127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Malgun Gothic" panose="020b0503020000020004" charset="-127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Malgun Gothic" panose="020b0503020000020004" charset="-127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Malgun Gothic" panose="020b0503020000020004" charset="-127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Malgun Gothic" panose="020b0503020000020004" charset="-127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1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lgun Gothic" panose="020b0503020000020004" charset="-127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89782" y="744538"/>
            <a:ext cx="6618110" cy="3722687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F06B1-462A-47DD-A303-EE66B4DE492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89782" y="744538"/>
            <a:ext cx="6618110" cy="3722687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F06B1-462A-47DD-A303-EE66B4DE492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7E9CC-4650-462A-A91E-60404FDF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E6EB-B70D-4051-82E4-243FBEB0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EA0A0-4918-4958-95A9-411FAF30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189F0-603C-4941-B367-8020FB45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C0C40-E588-4410-B0C6-D05E74B4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56785-5177-4694-A1C4-12FC8776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E5D3D-346A-4D22-8F2E-A5B6D163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3814C8-A503-4824-B663-E72E6DA01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AB399-AA14-4497-BAD8-5F777489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1805E-1405-4984-A4E1-14670F63F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DE981-0100-4AAD-83C9-E62AAEFBA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341438"/>
            <a:ext cx="53848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341438"/>
            <a:ext cx="5384800" cy="45259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00025"/>
            <a:ext cx="2743200" cy="566737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00025"/>
            <a:ext cx="8026400" cy="566737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1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Rectangle 37"/>
          <p:cNvSpPr>
            <a:spLocks noGrp="1"/>
          </p:cNvSpPr>
          <p:nvPr>
            <p:ph type="title"/>
          </p:nvPr>
        </p:nvSpPr>
        <p:spPr>
          <a:xfrm>
            <a:off x="624417" y="200025"/>
            <a:ext cx="10945283" cy="4889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ko-KR"/>
              <a:t>Click To Edit Title Style</a:t>
            </a:r>
            <a:endParaRPr lang="zh-CN" altLang="ko-KR"/>
          </a:p>
        </p:txBody>
      </p:sp>
      <p:sp>
        <p:nvSpPr>
          <p:cNvPr id="2053" name="Rectangle 4"/>
          <p:cNvSpPr>
            <a:spLocks noGrp="1"/>
          </p:cNvSpPr>
          <p:nvPr>
            <p:ph type="body" idx="1"/>
          </p:nvPr>
        </p:nvSpPr>
        <p:spPr>
          <a:xfrm>
            <a:off x="609600" y="1341438"/>
            <a:ext cx="10972800" cy="4525962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ko-KR" altLang="zh-CN"/>
              <a:t>마스터 텍스트 스타일을 편집합니다</a:t>
            </a:r>
            <a:endParaRPr lang="ko-KR" altLang="zh-CN"/>
          </a:p>
          <a:p>
            <a:pPr lvl="1"/>
            <a:r>
              <a:rPr lang="ko-KR" altLang="zh-CN"/>
              <a:t>둘째 수준</a:t>
            </a:r>
            <a:endParaRPr lang="ko-KR" altLang="zh-CN"/>
          </a:p>
          <a:p>
            <a:pPr lvl="2"/>
            <a:r>
              <a:rPr lang="ko-KR" altLang="zh-CN"/>
              <a:t>셋째 수준</a:t>
            </a:r>
            <a:endParaRPr lang="ko-KR" altLang="zh-CN"/>
          </a:p>
          <a:p>
            <a:pPr lvl="3"/>
            <a:r>
              <a:rPr lang="ko-KR" altLang="zh-CN"/>
              <a:t>넷째 수준</a:t>
            </a:r>
            <a:endParaRPr lang="ko-KR" altLang="zh-CN"/>
          </a:p>
          <a:p>
            <a:pPr lvl="4"/>
            <a:r>
              <a:rPr lang="ko-KR" altLang="zh-CN"/>
              <a:t>다섯째 수준</a:t>
            </a:r>
            <a:endParaRPr lang="ko-KR" altLang="zh-CN"/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2055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marL="0" marR="0" lvl="0" indent="0" algn="ct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Gulim" panose="020b0600000101010101" pitchFamily="34" charset="-127"/>
              <a:ea typeface="Gulim" panose="020b0600000101010101" pitchFamily="34" charset="-127"/>
              <a:cs typeface="+mn-cs"/>
            </a:endParaRPr>
          </a:p>
        </p:txBody>
      </p:sp>
      <p:sp>
        <p:nvSpPr>
          <p:cNvPr id="2056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r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Gulim" panose="020b0600000101010101" pitchFamily="34" charset="-127"/>
              </a:rPr>
              <a:t/>
            </a:fld>
            <a:endParaRPr lang="en-US" altLang="zh-CN">
              <a:latin typeface="Gulim" panose="020b0600000101010101" pitchFamily="34" charset="-127"/>
            </a:endParaRPr>
          </a:p>
        </p:txBody>
      </p:sp>
      <p:pic>
        <p:nvPicPr>
          <p:cNvPr id="205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fade/>
  </p:transition>
  <p:timing/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5pPr>
      <a:lvl6pPr marL="4572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6pPr>
      <a:lvl7pPr marL="9144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7pPr>
      <a:lvl8pPr marL="13716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8pPr>
      <a:lvl9pPr marL="1828800" algn="l" rtl="0" eaLnBrk="0" fontAlgn="base" latinLnBrk="1" hangingPunct="0">
        <a:spcBef>
          <a:spcPct val="0"/>
        </a:spcBef>
        <a:spcAft>
          <a:spcPct val="0"/>
        </a:spcAft>
        <a:defRPr sz="3000">
          <a:solidFill>
            <a:schemeClr val="bg1"/>
          </a:solidFill>
          <a:latin typeface="HY헤드라인M" pitchFamily="2" charset="-127"/>
          <a:ea typeface="HY헤드라인M" pitchFamily="2" charset="-127"/>
        </a:defRPr>
      </a:lvl9pPr>
    </p:titleStyle>
    <p:bodyStyle>
      <a:lvl1pPr marL="342900" indent="-342900" algn="l" rtl="0" eaLnBrk="0" fontAlgn="base" latinLnBrk="1" hangingPunct="0">
        <a:spcBef>
          <a:spcPct val="20000"/>
        </a:spcBef>
        <a:spcAft>
          <a:spcPct val="0"/>
        </a:spcAft>
        <a:buChar char="•"/>
        <a:defRPr sz="3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latinLnBrk="1" hangingPunct="0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+mn-ea"/>
        </a:defRPr>
      </a:lvl2pPr>
      <a:lvl3pPr marL="1143000" indent="-228600" algn="l" rtl="0" eaLnBrk="0" fontAlgn="base" latinLnBrk="1" hangingPunct="0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+mn-ea"/>
        </a:defRPr>
      </a:lvl3pPr>
      <a:lvl4pPr marL="1600200" indent="-228600" algn="l" rtl="0" eaLnBrk="0" fontAlgn="base" latinLnBrk="1" hangingPunct="0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+mn-ea"/>
        </a:defRPr>
      </a:lvl4pPr>
      <a:lvl5pPr marL="20574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5pPr>
      <a:lvl6pPr marL="25146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6pPr>
      <a:lvl7pPr marL="29718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7pPr>
      <a:lvl8pPr marL="34290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8pPr>
      <a:lvl9pPr marL="3886200" indent="-228600" algn="l" rtl="0" eaLnBrk="0" fontAlgn="base" latinLnBrk="1" hangingPunct="0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tags" Target="../tags/tag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70010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9" name="Picture 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12065"/>
            <a:ext cx="12191365" cy="6821805"/>
          </a:xfrm>
          <a:prstGeom prst="rect">
            <a:avLst/>
          </a:prstGeom>
          <a:noFill/>
        </p:spPr>
      </p:pic>
      <p:sp>
        <p:nvSpPr>
          <p:cNvPr id="3" name="矩形 2" title=""/>
          <p:cNvSpPr/>
          <p:nvPr/>
        </p:nvSpPr>
        <p:spPr>
          <a:xfrm>
            <a:off x="3791908" y="2636520"/>
            <a:ext cx="4773930" cy="1198880"/>
          </a:xfrm>
          <a:prstGeom prst="rect">
            <a:avLst/>
          </a:prstGeom>
          <a:solidFill>
            <a:schemeClr val="accent1"/>
          </a:solidFill>
        </p:spPr>
        <p:txBody>
          <a:bodyPr wrap="none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algn="ctr"/>
            <a:r>
              <a:rPr lang="zh-CN" altLang="en-US" sz="7200" b="1" i="0" smtClean="0">
                <a:solidFill>
                  <a:schemeClr val="tx1"/>
                </a:solidFill>
                <a:latin typeface="幼圆" panose="02010509060101010101" charset="-122"/>
                <a:ea typeface="幼圆" panose="02010509060101010101" charset="-122"/>
                <a:cs typeface="宋体" panose="02010600030101010101" pitchFamily="2" charset="-122"/>
              </a:rPr>
              <a:t>简单鲁班锁</a:t>
            </a:r>
            <a:endParaRPr lang="zh-CN" altLang="en-US" sz="7200" b="1" i="0" smtClean="0">
              <a:solidFill>
                <a:schemeClr val="tx1"/>
              </a:solidFill>
              <a:latin typeface="幼圆" panose="02010509060101010101" charset="-122"/>
              <a:ea typeface="幼圆" panose="02010509060101010101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标题 1" title=""/>
          <p:cNvSpPr txBox="1"/>
          <p:nvPr/>
        </p:nvSpPr>
        <p:spPr>
          <a:xfrm>
            <a:off x="2979587" y="386859"/>
            <a:ext cx="1980526" cy="62852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ko-KR"/>
            </a:defPPr>
            <a:lvl1pPr marL="0" lvl="0" indent="0" algn="ctr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6000" b="0" i="1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3200" i="0">
                <a:latin typeface="幼圆" panose="02010509060101010101" charset="-122"/>
                <a:ea typeface="幼圆" panose="02010509060101010101" charset="-122"/>
                <a:sym typeface="Arial" pitchFamily="34" charset="0"/>
              </a:rPr>
              <a:t> </a:t>
            </a:r>
            <a:endParaRPr lang="zh-CN" altLang="en-US" sz="3200" i="0">
              <a:latin typeface="幼圆" panose="02010509060101010101" charset="-122"/>
              <a:ea typeface="幼圆" panose="02010509060101010101" charset="-122"/>
              <a:sym typeface="Arial" pitchFamily="34" charset="0"/>
            </a:endParaRPr>
          </a:p>
        </p:txBody>
      </p:sp>
      <p:sp>
        <p:nvSpPr>
          <p:cNvPr id="11268" name="AutoShape 4" title="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0" name="AutoShape 6" title="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文本框 1" title=""/>
          <p:cNvSpPr txBox="1"/>
          <p:nvPr/>
        </p:nvSpPr>
        <p:spPr>
          <a:xfrm>
            <a:off x="523240" y="1052195"/>
            <a:ext cx="584581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中国上下五千多年文明史中，其光辉闪耀之人物如天河星子，不计其数。在这些被史书典籍所记载的古人中，有这样一群头脑发达的“发明狂”，在数千年前便发明了各种在今日看来技术含量都很高的“高科技产品”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  <a:p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</a:rPr>
              <a:t>在古代众多发明家中，有一位堪称“发明狂人”，他就是鲁班。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</a:endParaRPr>
          </a:p>
        </p:txBody>
      </p:sp>
      <p:pic>
        <p:nvPicPr>
          <p:cNvPr id="100" name="图片 99" title=""/>
          <p:cNvPicPr/>
          <p:nvPr>
            <p:custDataLst>
              <p:tags r:id="rId4"/>
            </p:custDataLst>
          </p:nvPr>
        </p:nvPicPr>
        <p:blipFill>
          <a:blip r:embed="rId3"/>
          <a:srcRect l="24150" r="26708"/>
          <a:stretch>
            <a:fillRect/>
          </a:stretch>
        </p:blipFill>
        <p:spPr>
          <a:xfrm>
            <a:off x="6816090" y="836930"/>
            <a:ext cx="4067175" cy="53797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559560" y="1484630"/>
            <a:ext cx="358521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字体" panose="02010509060101010101" charset="-122"/>
              </a:rPr>
              <a:t>鲁班是我国古代的一位出色的发明家，两千多年以来，他的名字和有关他的故事，一直在广大人民群众中流传。我国的土木工匠们都尊称他为祖师。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字体" panose="0201050906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6024245" y="1196340"/>
            <a:ext cx="4451350" cy="4399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班门弄斧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• 现代成语“班门弄斧”也是与鲁班有关的 一个成语。它的意思是：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• 在鲁班门前舞弄斧子。比喻在行家面前卖 弄本领，不自量力。这句成语有时也用作自谦之词，表示自己不敢在行家面前卖弄自己的小本领。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379200" y="10731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2567940" y="1988820"/>
            <a:ext cx="742124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关于鲁班发明创造的民间故事，简直数不胜数，《事物绀珠》、《物原》、《古史考》等史书更是记载了许多有关鲁班发明的逸事。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总之，只有你想不到的，没有“发明狂人”鲁班发明不出来的。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</p:spTree>
  </p:cSld>
  <p:clrMapOvr>
    <a:masterClrMapping/>
  </p:clrMapOvr>
  <p:transition spd="slow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8075" y="620395"/>
            <a:ext cx="4784725" cy="5492115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595" y="908685"/>
            <a:ext cx="6500495" cy="509778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940" y="626745"/>
            <a:ext cx="6989445" cy="560451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2085" y="620395"/>
            <a:ext cx="6790690" cy="571500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365" y="620395"/>
            <a:ext cx="6097270" cy="5462270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099820" y="836295"/>
            <a:ext cx="9897110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小故事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鲁班的媳妇一直很惯着儿子，以至于让他养成了起床耍懒、吃饭挑菜的坏毛病，鲁班看着着急，一直想掰直这棵长得不太正的苗。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媳妇却说：“玩孩、玩孩，正是贪玩的时候。”鲁班一听，好，那我就教他玩。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于是，鲁班取来六根木条做了个玩具，交给儿子，“玩吧，把这个先拆了再装上”。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儿子一看，这不是小菜一碟嘛，接过来就捣鼓。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结果最后娘俩二人守着油灯熬了一晚上，堪堪天亮的时候，才总算拼上。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  <a:p>
            <a:pPr lvl="0" algn="l"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" panose="02010509060101010101" charset="-122"/>
                <a:sym typeface="+mn-ea"/>
              </a:rPr>
              <a:t>这六根木条拼起来的玩具，就是鲁班锁。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" panose="02010509060101010101" charset="-122"/>
              <a:sym typeface="+mn-ea"/>
            </a:endParaRPr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463675" y="1484630"/>
            <a:ext cx="3574415" cy="43522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ko-KR"/>
            </a:defPPr>
            <a:lvl1pPr marL="0" lvl="0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1pPr>
            <a:lvl2pPr marL="457200" lvl="1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2pPr>
            <a:lvl3pPr marL="914400" lvl="2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3pPr>
            <a:lvl4pPr marL="1371600" lvl="3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4pPr>
            <a:lvl5pPr marL="1828800" lvl="4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5pPr>
            <a:lvl6pPr marL="2286000" lvl="5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6pPr>
            <a:lvl7pPr marL="2743200" lvl="6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7pPr>
            <a:lvl8pPr marL="3200400" lvl="7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8pPr>
            <a:lvl9pPr marL="3657600" lvl="8" indent="0" algn="l" defTabSz="914400" rtl="0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1" u="none" kern="1200" baseline="0">
                <a:solidFill>
                  <a:schemeClr val="tx1"/>
                </a:solidFill>
                <a:latin typeface="Gulim" panose="020b0600000101010101" pitchFamily="34" charset="-127"/>
                <a:ea typeface="Gulim" panose="020b0600000101010101" pitchFamily="34" charset="-127"/>
                <a:cs typeface="+mn-cs"/>
              </a:defRPr>
            </a:lvl9pPr>
          </a:lstStyle>
          <a:p>
            <a:pPr>
              <a:buClrTx/>
              <a:buSzTx/>
            </a:pPr>
            <a:r>
              <a:rPr lang="zh-CN" altLang="en-US" sz="2800" i="0">
                <a:latin typeface="幼圆" panose="02010509060101010101" charset="-122"/>
                <a:ea typeface="幼圆" panose="02010509060101010101" charset="-122"/>
                <a:cs typeface="幼圆字体" panose="02010509060101010101" charset="-122"/>
                <a:sym typeface="+mn-ea"/>
              </a:rPr>
              <a:t>鲁班锁，也叫八卦锁、孔明锁，是中国古代传统的土木建筑固定结合器，它起源于中国古代建筑中首创的榫卯结构。由春秋末期到战国初期的鲁班发明。</a:t>
            </a:r>
            <a:endParaRPr lang="zh-CN" altLang="en-US" sz="2800" i="0">
              <a:latin typeface="幼圆" panose="02010509060101010101" charset="-122"/>
              <a:ea typeface="幼圆" panose="02010509060101010101" charset="-122"/>
              <a:cs typeface="幼圆字体" panose="02010509060101010101" charset="-122"/>
              <a:sym typeface="+mn-ea"/>
            </a:endParaRPr>
          </a:p>
        </p:txBody>
      </p:sp>
      <p:pic>
        <p:nvPicPr>
          <p:cNvPr id="101" name="图片 100" title="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20055" y="908685"/>
            <a:ext cx="4965700" cy="508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https://d.book118.com/718070010047006045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기본 디자인">
  <a:themeElements>
    <a:clrScheme name="1_기본 디자인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기본 디자인">
      <a:majorFont>
        <a:latin typeface="HY헤드라인M"/>
        <a:ea typeface="HY헤드라인M"/>
        <a:cs typeface="Arial"/>
      </a:majorFont>
      <a:minorFont>
        <a:latin typeface="Gulim"/>
        <a:ea typeface="Gulim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ko-KR" altLang="zh-CN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anose="020B0600000101010101" pitchFamily="34" charset="-127"/>
            <a:ea typeface="Gulim" panose="020B0600000101010101" pitchFamily="34" charset="-127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1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ko-KR" altLang="zh-CN" sz="1800" b="0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Gulim" panose="020B0600000101010101" pitchFamily="34" charset="-127"/>
            <a:ea typeface="Gulim" panose="020B0600000101010101" pitchFamily="34" charset="-127"/>
          </a:defRPr>
        </a:defPPr>
      </a:lstStyle>
    </a:lnDef>
  </a:objectDefaults>
  <a:extraClrSchemeLst>
    <a:extraClrScheme>
      <a:clrScheme name="1_기본 디자인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기본 디자인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기본 디자인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기본 디자인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기본 디자인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기본 디자인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기본 디자인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HY헤드라인M</vt:lpstr>
      <vt:lpstr>Gulim</vt:lpstr>
      <vt:lpstr>幼圆</vt:lpstr>
      <vt:lpstr>宋体</vt:lpstr>
      <vt:lpstr>Malgun Gothic</vt:lpstr>
      <vt:lpstr>幼圆字体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2024-09-25T18:46:52.834</cp:lastPrinted>
  <dcterms:created xsi:type="dcterms:W3CDTF">2024-09-25T10:46:52Z</dcterms:created>
  <dcterms:modified xsi:type="dcterms:W3CDTF">2024-09-25T10:46:54Z</dcterms:modified>
</cp:coreProperties>
</file>