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3529E9-6167-4EB8-B405-C65762BD1F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93CACF-8A31-467C-81C8-58CFDC48CE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63226F-49DE-40B3-B2F1-2238DE368B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3146BC-067E-4A10-BA2B-A3A9D506A6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C55361-347D-48A3-98BB-384793CFD1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43E3A9-7B6B-46E0-A4AB-5C0F3DAD5E3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9B226E-61F6-4E50-960D-C446E6578D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9D1F65-4C18-4043-9096-30A889EF25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FDCFF8-07D2-4EDD-990E-FFB330DA92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148F2D-07AF-4EC2-BDF1-3CE5B6EC7C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203D13-2202-40AC-AEA4-41EDBEB4E7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8071010050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提高护理服务品质汇报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护理服务品质现状</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提高护理服务品质的策略与措施</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实施效果与成果展示</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面临的挑战与未来展望</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当前护理服务面临的挑战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随着社会老龄化加剧，护理服务需求日益增长，同时对服务品质的要求也越来越高。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护理服务品质的重要性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高品质的护理服务能够提高患者的满意度，减少医疗纠纷，提升医院形象。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0036" r="1003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13" r="3141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012" r="280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通过本次汇报，探讨如何提高护理服务品质，以满足患者日益增长的需求。</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分享护理服务品质提升的经验和做法，为其他医疗机构提供借鉴和参考，共同推动护理服务品质的提升。</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护理服务品质现状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护理服务品质是指护理人员在提供护理服务过程中所表现出的专业性、技术性和服务质量，以满足患者需求和期望的能力。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护理服务品质的定义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包括护理人员的专业知识、技能水平、服务态度、沟通能力以及团队协作能力等方面。</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护理服务品质的评估指标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总体来说，当前护理服务品质在不断提高，但仍存在一些问题和挑战。</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当前护理服务品质的总体水平</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当前护理服务品质概况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医疗纠纷频发</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由于医疗行业的特殊性，医疗纠纷频发，有些是因为护理服务品质问题引起的，这也暴露出当前护理服务品质存在的一些问题。</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护理人员数量不足</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由于社会老龄化、医疗需求增加等原因，护理人员数量相对不足，导致护理服务品质受到影响。</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护理人员素质参差不齐</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不同地区、不同医院、不同科室的护理人员素质存在差异，有些护理人员缺乏专业知识和技能，影响护理服务品质。</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患者需求多样化</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随着社会经济的发展和人民生活水平的提高，患者对护理服务的需求越来越多样化，要求也越来越高，对护理服务品质提出了更高的要求。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存在的问题与挑战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提高护理服务品质的策略与措施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组织定期的护理人员培训，包括护理技能、沟通技巧、伦理规范等方面的培训。</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定期培训</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实践操作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考核与反馈</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提供实践操作的机会，让护理人员在模拟或真实场景中练习和掌握所学的知识和技能。</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对护理人员进行考核，并提供反馈，帮助他们了解自己的优点和需要改进的地方。</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强化护理人员培训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对现有的护理服务流程进行梳理，找出存在的问题和改进的空间。</a:t>
            </a:r>
          </a:p>
        </p:txBody>
      </p:sp>
      <p:pic>
        <p:nvPicPr>
          <p:cNvPr id="4" name="Picture 4"/>
          <p:cNvPicPr>
            <a:picLocks noChangeAspect="1"/>
          </p:cNvPicPr>
          <p:nvPr/>
        </p:nvPicPr>
        <p:blipFill>
          <a:blip r:embed="rId2"/>
          <a:srcRect l="16500" r="16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1875" r="21875"/>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542" r="16542"/>
          <a:stretch>
            <a:fillRect/>
          </a:stretch>
        </p:blipFill>
        <p:spPr>
          <a:xfrm>
            <a:off x="8871767" y="1536628"/>
            <a:ext cx="1898908"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流程梳理</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根据梳理结果，对流程进行优化，提高服务效率和质量。</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流程优化</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利用信息化手段支持护理服务流程的执行和管理，提高流程的透明度和可控性。</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信息化支持</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优化护理服务流程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https://d.book118.com/718071010050006047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2024-09-28T16:12:45.111</cp:lastPrinted>
  <dcterms:created xsi:type="dcterms:W3CDTF">2024-09-28T08:12:45Z</dcterms:created>
  <dcterms:modified xsi:type="dcterms:W3CDTF">2024-09-28T08:12:47Z</dcterms:modified>
</cp:coreProperties>
</file>