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EE838-8519-4D3D-AED2-08A1ADAAB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EF6D9-CFA2-4A15-837B-92C8F453D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52E18-5003-47FC-9D84-575DCD86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23857-39B7-4BDA-93DB-D8DAB7D5D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624C5-9757-4CC3-80C4-3295775EE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40B0E-EA66-40B1-A865-92ECECECA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DCC17-68B0-4480-B2B9-CB7864DBB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B643B-9976-4B8F-BD2D-11C77AB9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43764-1BE6-4486-BF2E-D3F556E1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161CF-EAFB-484E-B080-317F3230F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0A74C-1A4E-4787-AB26-EEF9746D0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71012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打造高绩效团队培训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高绩效团队的特征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如何打造高绩效团队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高绩效团队的挑战与应对策略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1494" r="214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通过培训，使团队成员了解协作的重要性，学会在团队中发挥各自的优势，以达到共同的目标。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加强团队成员之间的沟通技巧，使他们能够更有效地表达自己的观点、理解和需求，促进信息的准确传递。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通过培训，使团队成员掌握高效的工作方法和技能，提高团队完成任务的效率和质量。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提升团队执行力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通过团队建设活动和互动，增强团队成员之间的信任和凝聚力，形成更加紧密和有战斗力的团队。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随着市场竞争的日益激烈，企业需要不断提高自身的竞争力，而高绩效的团队是企业在市场竞争中取得优势的关键。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由于员工能力和经验存在差异，导致团队整体绩效水平不高，需要通过培训来提升团队的整体能力。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员工能力参差不齐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团队成员之间存在沟通、协作等方面的问题，导致工作效率低下，需要通过培训来改善这些问题。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高绩效团队的特征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目标清晰、可衡量、可达成、具有挑战性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高绩效团队需要有明确的目标，目标需要清晰明确，能够被团队成员理解和接受。目标应该是可衡量的，以便于评估团队的进度和成果。同时，目标应该具有挑战性，能够激发团队成员的潜力，但也要可达成，避免打击团队士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具备战略眼光、善于决策、激励团队、解决问题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需要有一个优秀的领导者，领导者需要有战略眼光，能够为团队指明方向。领导者需要善于决策，能够在复杂情况下做出正确的选择。同时，领导者需要能够激励团队成员，调动他们的积极性和潜力。领导者还需要具备解决问题的能力，能够应对团队中出现的各种挑战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优秀的领导力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开放、透明、及时、有效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需要有良好的沟通和协作能力。团队成员之间需要保持开放和透明的沟通，及时分享信息和想法。同时，沟通应该是有效的，能够解决问题并推动团队前进。团队成员需要具备协作精神，能够共同完成任务，相互支持，形成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计划周密、分工明确、执行力强、快速响应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需要有高效的执行力。团队成员需要能够按照计划执行任务，分工明确，各司其职。执行力强的团队能够在规定时间内完成任务，并保证质量。同时，团队需要能够快速响应变化和挑战，灵活调整计划和策略，以适应不断变化的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高效的执行力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鼓励创新、包容失败、持续改进、探索新机会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需要具备持续创新能力。团队成员需要被鼓励创新，勇于尝试新的方法和思路。同时，团队需要包容失败，鼓励成员从失败中学习，不断改进和优化。此外，团队还需要不断探索新的机会和可能性，以适应不断变化的市场和环境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持续的创新能力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如何打造高绩效团队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建立共同目标与愿景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明确团队使命和价值观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确保每个团队成员都清楚团队存在的意义和价值，以及个人在团队中的角色和责任。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制定可量化的目标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将团队目标分解为具体、可量化的子目标，以便评估进度和成果。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鼓励团队成员参与决策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让团队成员参与制定目标，提高他们的归属感和投入度。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选择具备良好沟通、协调和决策能力的领导者，能够激发团队潜力。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选拔优秀领导者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提供领导力培训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鼓励团队协作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定期为团队领导者提供培训和指导，帮助他们提升领导技能。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鼓励团队成员相互支持、合作，共同完成团队目标。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提升团队领导力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促进知识分享与交流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鼓励团队成员分享经验和知识，促进相互学习和成长。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强化跨部门协作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加强与其他部门或团队的沟通与协作，形成良好的工作关系。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确保团队成员能够及时、准确地传递信息，解决沟通障碍。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https://d.book118.com/718071012002006043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2024-09-22T08:36:54.884</cp:lastPrinted>
  <dcterms:created xsi:type="dcterms:W3CDTF">2024-09-22T00:36:54Z</dcterms:created>
  <dcterms:modified xsi:type="dcterms:W3CDTF">2024-09-22T00:36:57Z</dcterms:modified>
</cp:coreProperties>
</file>