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34A6A-28CD-4A00-863A-6F46A2DAE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E27A2-6C34-42EB-B562-EB5967F7C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B12DA-C5F6-4B77-B555-FBB0433EA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7E9244-449A-4272-881F-12356CB52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EEFFD8-2AA9-47F8-AAD2-DFF6378BA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5E6FAA-559F-43E2-93D0-55664609A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09EDB6-18DD-48F0-992D-6C0027BF5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612BE-024F-4A7D-BAF7-9275C5F28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C9D14-C2DE-476F-9B26-BA33BC80A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7F9DD-58AC-422A-9B88-85D5D8384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DF4D8-DF07-4025-84AA-31731AB7F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71013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班主任培训代表发言稿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班级管理与班主任工作概述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学生教育与心理辅导技巧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家校合作与沟通技巧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班级纪律与行为规范管理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班级文化建设与活动策划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139" b="71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提升班主任专业素养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随着社会和教育的发展，班主任的角色越来越重要，需要具备更高的专业素养和综合能力，以更好地引导学生成长。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加强班主任队伍建设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优秀的班主任队伍是学校教育工作的重要支撑，通过培训可以加强班主任队伍的建设，提高整体教育水平。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推动学校教育改革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班主任是学校教育改革的重要推动者，通过培训可以更新教育观念，探索新的教育方法，推动学校教育改革。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发言稿主题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本次发言稿的主题是“新时代班主任的专业素养与综合能力提升”。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发言稿范围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本次发言稿将围绕班主任的角色定位、专业素养、综合能力、工作方法和经验分享等方面展开，旨在帮助班主任更好地适应新时代的教育要求，提高工作效果。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发言稿主题和范围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班级管理与班主任工作概述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通过有效的班级管理，可以为学生营造一个秩序井然、和谐融洽的学习环境，有利于学生的学习和成长。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营造良好学习环境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班级管理不仅是对学生行为的规范和约束，更是对学生自律意识和责任感的培养过程。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培养学生自律意识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良好的班级管理能够激发学生的集体荣誉感，增强班级凝聚力，促进班级整体进步。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促进班级整体进步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52" r="1755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班主任是学生成长道路上的引路人，需要关注学生的全面发展，提供个性化的教育和指导。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班主任是班级活动的组织者和策划者，需要积极组织各种有益于学生身心健康的班级活动。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班主任需要协调学生、家长、学校等各方面的关系，确保班级工作的顺利开展。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班主任需要对班级进行全面管理，包括学生行为规范、班级纪律维护、环境卫生等方面。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班主任的角色与职责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班级管理的目标是培养德、智、体、美全面发展的人才，为学生的终身发展奠定基础。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管理的主要任务包括制定班级工作计划、组织班级活动、指导学生学习和生活、维护班级纪律和秩序、关注学生的身心健康等。同时，班主任还需要与家长保持密切联系，共同关注学生的成长和发展。通过班级管理，班主任可以引导学生树立正确的价值观和人生观，培养学生的团队协作精神和创新精神，为学生的未来发展打下坚实的基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班级管理的目标与任务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学生教育与心理辅导技巧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与学生建立良好关系，积极倾听他们的想法和感受，了解他们的兴趣、爱好、家庭背景等。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深入了解学生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掌握学生心理特点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关注学生需求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了解学生所处年龄阶段的心理特点，如认知、情感、意志等方面的发展规律。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关注学生的基本需求，如安全、归属、尊重等，以及他们在学习和生活中的特殊需求。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了解学生需求和心理特点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灵活采用多种教学方法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根据学生的认知风格和学习方式，灵活采用多种教学方法，如讲授、讨论、实践等，以激发学生的学习兴趣和积极性。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关注学生进步与反馈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及时关注学生的学习进步和表现，给予积极的反馈和鼓励，帮助学生树立自信心。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制定个性化教育计划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针对每个学生的特点和需求，制定符合其个性发展的教育计划，明确教育目标和措施。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个性化教育方案的制定与实施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尊重学生的个性和感受，以平等、开放的态度理解学生的问题和困惑。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尊重与理解原则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保密与信任原则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积极倾听与引导原则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适当介入与转介原则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严守学生秘密，建立信任关系，让学生感受到安全和被接纳。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积极倾听学生的心声，通过开放式提问、鼓励表达等方式引导学生探索自我、解决问题。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在学生遇到严重心理问题时，及时介入并提供专业帮助，必要时将学生转介给专业心理机构。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心理辅导的原则和方法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家校合作与沟通技巧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家校合作有助于家庭教育和学校教育的相互补充，为学生提供更全面的学习和发展环境。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542" r="15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家长和教师的合作可以增强学生的学习动力，提高教育效果。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加强教育效果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家校合作有助于培养学生的社会责任感和良好品德，促进学生健康成长。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培养良好品德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家校合作的意义和重要性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https://d.book118.com/718071013074006031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2024-09-08T13:28:13.434</cp:lastPrinted>
  <dcterms:created xsi:type="dcterms:W3CDTF">2024-09-08T05:28:13Z</dcterms:created>
  <dcterms:modified xsi:type="dcterms:W3CDTF">2024-09-08T05:28:15Z</dcterms:modified>
</cp:coreProperties>
</file>