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A2437-C684-43AD-B34A-F955388CB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CACA3-B8E3-4D16-B96B-B9654CD0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64520-D0B0-4E86-868C-BB85933EB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3BBEB-6B80-4A7B-90EE-A448E5865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4D152-2156-4CD1-AFB4-FF7F82DBC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D9558-8064-4A7D-9907-1A88CBC45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41FD8-9805-4749-B9FD-E3BAA7F0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A1F46-4C5C-4A7A-B137-F7F513376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D0EBD-09CF-4EC6-BA65-41CB79182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7022B-2E9C-4BCD-AC89-41FD2D62A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0233D-8FC3-431F-A42D-CEFA9EDAA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7410410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98" r="509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评估护理措施的有效性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发现护理问题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通过查房，检查护理措施是否符合标准，是否能够满足患者的需求，以提高护理质量。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通过查房，发现护理工作中存在的问题，如操作不规范、沟通不畅等，并采取措施进行改进。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查房可以促进护士之间的交流与合作，提高团队协作能力，共同提升护理质量。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通过查房，护士可以了解最新的护理理念和技术，提高自己的专业水平。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查房过程中，护士可以实际操作一些护理技能，提高自己的操作能力。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通过查房，护士可以学习如何应对紧急情况，提高自己的应急处理能力。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掌握操作技能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保障患者隐私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通过查房，了解患者的需求和意见，及时改进护理工作，提高患者满意度。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查房过程中，注意保护患者的隐私，尊重患者的权益，确保患者安全。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通过查房，及时发现并处理患者的并发症，预防患者病情恶化。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患者病情状况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患者心理状况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姓名、年龄、性别、床号、住院号等。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当前症状、体征、实验室检查结果等。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对疾病的认识、治疗及护理的认知等。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情绪状态、心理需求等。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护理计划执行情况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护理记录完整性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患者及家属健康教育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护理措施落实情况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护理记录是否完整、准确、及时。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各项护理操作是否符合规范要求。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是否按照计划实施各项护理措施。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是否进行必要的健康教育及指导。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评估护理措施对患者病情的影响。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患者病情变化情况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评估护理措施对患者生活质量的改善程度。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患者生活质量改善情况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了解患者及家属对护理工作的满意度。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患者及家属满意度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各项护理效果指标的完成情况及达标率。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护理效果指标完成情况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分析查房过程中发现的问题及不足之处。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改进措施实施与效果评价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分析问题产生的原因，为改进措施提供依据。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针对问题制定相应的改进措施，提高护理质量。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对改进措施的实施情况进行监督，并及时评价效果，不断完善和优化护理工作。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总结词：提前规划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详细描述：在查房前，需要提前确定查房的具体时间和地点，以便参与人员能够做好准备。时间应尽量安排在工作日，地点应选择病区内的适宜场所，如护士站或会议室。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总结词：全面覆盖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详细描述：参与查房的人员应包括护理部主任、护士长、责任护士、实习护士等，以确保查房工作的全面覆盖和顺利进行。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https://d.book118.com/718074104106006027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2024-09-05T16:28:48.220</cp:lastPrinted>
  <dcterms:created xsi:type="dcterms:W3CDTF">2024-09-05T08:28:48Z</dcterms:created>
  <dcterms:modified xsi:type="dcterms:W3CDTF">2024-09-05T08:28:50Z</dcterms:modified>
</cp:coreProperties>
</file>