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F97CA-DBE0-4AF4-8757-5EE8899B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739B8-9662-4714-AF8D-EDA9A24D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010D2-BC47-4601-9B0A-5DCFE049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DA176-6E1F-4C73-A7B3-2BABAD56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0A2D6-65CB-4CB0-B43F-D3269F386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D6D1D-BF2C-4CF9-8494-239BB4AC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367F3-B34B-4C03-900A-CD3C157B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D9A25-9449-4241-BD49-FDD779961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C7C0C-E37D-4373-9680-B87B0742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BC15-1B36-40B4-BAD0-16F10147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DBAC8-9B37-4D8B-8367-EFA0A1547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413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护理经验教训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临床护理经验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护理不仅仅是照顾病人的日常生活，还包括提供医疗指导、心理支持和健康教育等方面的服务。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护理是一门专业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护理工作涉及多个领域，包括内科、外科、儿科、妇产科等，要求护士具备广泛的知识和技能。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护理工作需要应对各种紧急情况和突发状况，要求护士具备快速反应和解决问题的能力。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护理工作的挑战性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09" b="100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护士应关心、尊重和爱护病人，关注病人的情感和心理需求。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护士应确保病人的安全，遵守医疗操作规程和安全管理制度。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护士应对病人进行全面的评估和护理，关注病人的生理、心理和社会需求。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护士应采取有效的护理措施，确保病人得到最佳的护理效果。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护士应对病人进行全面的评估，了解病人的病情、病史、生活习惯和社会背景等方面的信息。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护士应对护理效果进行评价，了解病人的病情变化和满意度，及时调整护理计划。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根据评估结果，护士应做出准确的诊断，确定病人的护理需求和护理目标。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护士应制定详细的护理计划，包括护理措施、护理目标、护理评价等方面的内容。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护士应按照计划实施护理措施，确保病人得到最佳的护理效果。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掌握常见疾病的护理要点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具备扎实的护理技能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及时应对病情变化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常见疾病护理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了解特殊病人的护理需求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关注患者隐私保护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具备应对紧急情况的能力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提供个性化护理服务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300" b="230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60" b="176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掌握急救技能和知识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保持冷静，稳定患者情绪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具备快速反应能力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与医生密切配合，确保救治效果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https://d.book118.com/718074137122006030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2024-09-07T09:43:34.935</cp:lastPrinted>
  <dcterms:created xsi:type="dcterms:W3CDTF">2024-09-07T01:43:34Z</dcterms:created>
  <dcterms:modified xsi:type="dcterms:W3CDTF">2024-09-07T01:43:36Z</dcterms:modified>
</cp:coreProperties>
</file>