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B70FAB-5D84-4CA3-94F7-B040894C4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8C1D9-A2C6-4DB2-98A5-2758CF015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A66864-8B72-469F-A9CC-43B3E376B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CC6072-584A-4793-82A9-F0D3FFCC4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4334A8-7ADA-4A34-9FED-28A3AA57FD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CFF52D-5AEB-4357-B2DF-1FAC45E450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2E6DA3-C741-498F-BC4C-4C7E3E0215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3BB99B-67B1-4CB6-8B30-EE4297B4F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27066-8923-496A-B6B2-FF4E48C18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FD577-4429-459C-8E3B-9634B9D6A5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B5EF5-AE52-4727-886D-1C4AE7ABB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77037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判断方案经济可行性的方法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方案经济可行性评估的基本原则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方案经济可行性评估的主要方法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方案经济可行性评估的具体步骤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方案经济可行性评估中应注意的问题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方案经济可行性评估的实践应用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通过经济可行性分析，可以更加合理地配置资源，提高资源利用效率，实现经济效益最大化。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降低投资风险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对投资方案进行经济可行性评估，有助于识别潜在风险，避免投资失败或资源浪费。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评估投资项目的经济效益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判断方案经济可行性旨在评估投资项目的潜在经济效益，为决策者提供客观、科学的依据。</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经济可行性是指一个投资方案在经济上是否具备实施条件，即在给定的资源约束下，该方案能否实现预期的经济效益。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经济可行性的定义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判断方案经济可行性对于投资决策具有重要意义。它可以帮助决策者识别有利可图的投资机会，避免不必要的经济损失，提高投资回报率。同时，经济可行性分析也有助于优化资源配置，促进经济可持续发展。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判断经济可行性的意义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方案经济可行性评估的基本原则</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753" r="217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评估人员应具备专业的经济学知识和实践经验，以确保评估的科学性。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方案评估必须建立在科学的基础上，遵循经济学原理和规律。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评估过程中应采用科学的方法和工具，确保评估结果的准确性和可靠性。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科学性原则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客观性原则</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chemeClr val="dk1">
                    <a:alpha val="100000"/>
                  </a:schemeClr>
                </a:solidFill>
                <a:latin typeface="Microsoft Yahei"/>
                <a:ea typeface="Microsoft Yahei"/>
                <a:cs typeface="Microsoft Yahei"/>
              </a:rPr>
              <a:t>方案评估应以客观事实为依据，避免主观臆断和偏见。</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评估过程中应采用客观的指标和标准，确保评估结果的公正性和客观性。</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评估人员应保持中立态度，不受任何外部因素的影响，以确保评估的客观性。</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方案评估应具有可比性，以便对不同方案进行横向比较和纵向分析。</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评估过程中应采用统一的评估指标、标准和方法，确保评估结果的可比性。</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评估人员应注意不同方案之间的差异和共同点，以便进行合理的比较和分析。</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可比性原则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方案经济可行性评估的主要方法</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投资回收期法是通过计算项目投资回收期来判断方案经济可行性的方法。投资回收期是指从项目开始投资到累计收益等于累计投资所需的时间。</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计算简单，易于理解，能够反映项目的风险程度。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缺点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忽略了资金的时间价值，无法反映项目在整个寿命周期内的经济效益。</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投资回收期法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净现值法</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净现值法是通过计算项目净现值来判断方案经济可行性的方法。净现值是指项目未来现金流入与现金流出的差额，按一定的折现率折现到项目开始时的现值之和。</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优点</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考虑了资金的时间价值，能够反映项目在整个寿命周期内的经济效益。</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缺点</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对折现率的选取较为敏感，不同的折现率可能导致不同的评估结果。</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定义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内部收益率法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计算较为复杂，需要借助专业软件或工具进行求解。</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缺点</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内部收益率法是通过计算项目内部收益率来判断方案经济可行性的方法。内部收益率是指项目未来现金流入与现金流出的差额等于零时的折现率。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定义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考虑了资金的时间价值，能够反映项目的盈利能力。</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优点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敏感性分析法是通过分析项目经济效益对关键因素的敏感程度来判断方案经济可行性的方法。关键因素可能包括投资规模、产品价格、成本等。</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能够反映项目经济效益对关键因素的敏感程度，为决策者提供风险提示。</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分析结果受假设条件影响较大，可能存在一定误差。</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敏感性分析法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https://d.book118.com/718077037035006034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2024-09-12T13:54:00.823</cp:lastPrinted>
  <dcterms:created xsi:type="dcterms:W3CDTF">2024-09-12T05:54:00Z</dcterms:created>
  <dcterms:modified xsi:type="dcterms:W3CDTF">2024-09-12T05:54:02Z</dcterms:modified>
</cp:coreProperties>
</file>