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C922A-B61C-498E-8358-19813C45C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3F532-D5AA-4F7C-8486-2620E6121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6ACD9-8B27-4BD5-93DD-041688FB6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AA61D-C0B1-4C29-A32E-BC4510A09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9EFC00-2B3A-492F-88BE-7C4969DB8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1E592C-09EF-461F-BEF4-C130B582B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6C4984-B401-42F5-9002-4AD43985F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5152E-4DA7-4BEE-AEFA-748FFFDBF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02B21-1B94-4D89-A7BB-DB8E8E71A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9677E-5348-4F04-9A55-92C695A49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99473-1947-42FC-97CA-3A7E005AE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4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0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77110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陈如平系列讲座之五问题分解与子课题设置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问题分解与子课题设置概述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子课题设置原则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问题分解与子课题设置实施步骤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问题分解与子课题设置案例分析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问题分解与子课题设置挑战与对策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问题分解与子课题设置概述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将复杂问题或大型问题拆分成更小、更易于管理和解决的部分，以便更好地理解和应对问题的过程。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在问题分解的基础上，针对每个拆分出的小问题或子问题，设立相应的研究课题或子任务，以便进行有针对性的研究和解决。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子课题设置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问题分解与子课题定义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问题分解是将大问题拆分成小问题，而子课题设置则是针对每个小问题设立相应的子任务。因此，问题分解和子课题设置之间存在层次关系，前者是后者的基础。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层次关系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解和子课题设置之间存在逻辑关系。问题分解需要遵循一定的逻辑和原则，以确保拆分出的小问题能够全面覆盖原问题的各个方面。同时，子课题设置也需要根据小问题的性质和特点，设立相应的研究目标和任务，以确保研究的针对性和有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逻辑关系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问题分解与子课题关系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提高研究效率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通过问题分解和子课题设置，可以将复杂问题拆分成更小、更易于管理和解决的部分，从而降低研究的难度和复杂性，提高研究的效率。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子课题设置可以针对每个小问题设立相应的研究目标和任务，使研究目标更加明确和具体，有助于提高研究的针对性和有效性。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问题分解和子课题设置可以促进团队成员之间的合作与分工。每个团队成员可以针对自己擅长的领域或子问题进行研究，从而提高整个团队的研究效率和质量。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推动问题解决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通过问题分解和子课题设置，可以逐步解决复杂问题中的各个小问题，最终推动整个问题的解决。这种逐步推进的解决方式有助于降低问题的难度和复杂性，提高问题解决的效率和成功率。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问题分解与子课题设置意义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问题分解方法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明确要解决的问题或目标，确保所有参与者对问题有共同的理解。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选择具有不同背景和专长的参与者，以产生多元化的观点和想法。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鼓励参与者自由发言，提出各种可能的解决方案或观点，不进行任何评价或批评。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将所有人的想法记录下来，并进行分类整理，以便后续分析和评估。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确定问题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组建团队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自由发言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记录整理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确定问题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寻找原因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分析原因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制定措施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因果分析法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明确要分析的问题或现象。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通过调查、观察或实验等方法，找出导致问题或现象发生的原因。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对找出的原因进行深入分析，了解它们之间的相互作用和影响。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根据分析结果，制定相应的措施来解决问题或改善现象。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绘制流程图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分析流程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优化流程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确定要达成的目标或结果。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对每个步骤进行详细分析，找出可能存在的问题或瓶颈。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将达成目标的过程分解为一系列连续的步骤，并用箭头表示步骤之间的顺序和关系。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根据分析结果，对流程进行优化和改进，提高效率和效果。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列出影响问题的所有相关因素。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确定因素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将因素按照重要性和紧急性进行排序，构建一个二维矩阵。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构建矩阵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根据矩阵中不同区域的特点，制定相应的策略或措施来解决问题。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分析矩阵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对实施后的效果进行评估，了解问题是否得到解决以及解决的程度如何。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评估效果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子课题设置原则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子课题应紧密围绕研究目标，确保研究方向的一致性和研究成果的有效性。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针对研究目标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针对研究问题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针对研究对象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375" r="18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子课题应针对研究问题，细化问题范围，明确研究重点，提高研究的深度和广度。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子课题应结合研究对象的特点和需求，设计合适的研究方法和方案，确保研究的针对性和实用性。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可行性原则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技术可行性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子课题应采用成熟的技术和方法，确保研究的可行性和可靠性。同时，也应适当探索新技术和新方法，提高研究的创新性和前瞻性。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资源可行性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子课题应充分考虑研究所需的资源条件，包括人力、物力、财力等，确保研究的顺利进行。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时间可行性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子课题应合理安排研究时间和进度，确保研究能够在规定时间内完成。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子课题应鼓励创新思维，探索新的研究领域和方向，提出新的理论和方法，推动学术进步和社会发展。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子课题应注重创新实践，将研究成果转化为实际应用，推动产业升级和社会进步。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子课题应组建具有创新精神的团队，鼓励团队成员之间的交流和合作，激发创新灵感和动力。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创新团队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创新性原则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子课题应进行系统性设计，明确研究目标、问题、假设、方法、步骤等，确保研究的逻辑性和严谨性。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系统性思考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子课题应采用系统性思考方法，从整体上把握研究对象和问题的本质和规律，确保研究的全面性和深入性。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子课题应按照系统性设计的要求，有计划、有步骤地实施研究工作，确保研究的顺利进行和研究成果的质量。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系统性原则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问题分解与子课题设置实施步骤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明确陈如平系列讲座之五的核心问题和目标，为后续的问题分解和子课题设置提供基础。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深入了解相关领域的研究现状、发展趋势及存在的问题，为研究问题的明确提供背景支持。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分析问题背景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确定研究主题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https://d.book118.com/718077110011006033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2024-09-10T20:16:16.214</cp:lastPrinted>
  <dcterms:created xsi:type="dcterms:W3CDTF">2024-09-10T12:16:16Z</dcterms:created>
  <dcterms:modified xsi:type="dcterms:W3CDTF">2024-09-10T12:16:18Z</dcterms:modified>
</cp:coreProperties>
</file>