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1A737-B108-48C0-96C0-743518F71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CD338-8BCE-42FC-8AF4-C8D6531CF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C6CE0-7D28-492A-9C5F-BF01E7C6C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F0B5A-2FC6-455F-A6E3-8A12B655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6971CA-4D4F-4EEE-A342-D3545AE1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1956F-079B-4696-A8A5-2D3766990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2E3BD-3799-4C5B-9ED1-DF0D1555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6C921-4E8F-41F5-96E5-3AF50927A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E5E5B-838D-4C0E-A1A3-A091A75A0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8E590-67C3-40B7-90D8-8324898BA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D5F83-F282-4055-9584-A1314F8A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00510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全球贸易行业工作总结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市场拓展与营销策略创新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全球贸易行业现状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近年来，全球贸易总额持续增长，但增长速度有所放缓。各国之间的贸易联系日益紧密，形成了多元化的贸易格局。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贸易结构变化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随着全球价值链的深入发展，中间品贸易占比逐渐提高，服务贸易增长迅速。同时，数字贸易、绿色贸易等新型贸易形态不断涌现。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贸易保护主义抬头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部分国家采取单边主义和贸易保护主义政策，导致全球贸易摩擦和争端加剧，对全球贸易造成一定冲击。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随着互联网、大数据、人工智能等技术的广泛应用，全球贸易将向数字化、智能化方向发展，提高贸易效率和便利化水平。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应对气候变化和环境保护成为全球共识，绿色贸易、低碳贸易将成为未来全球贸易的重要发展方向。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绿色低碳转型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" b="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在全球经济一体化背景下，各国将加强区域化合作，推动区域经济一体化进程，促进贸易自由化和便利化。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区域化合作加强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发展趋势及前景预测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贸易政策不确定性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部分国家政策调整频繁，导致全球贸易政策不确定性增加。这种不确定性将对全球贸易产生负面影响，降低企业信心和预期。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国际经贸规则重构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随着全球经济格局的变化，国际经贸规则面临重构压力。各国在国际贸易、投资、知识产权等领域的政策调整将影响全球贸易发展。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非关税壁垒增多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除了传统的关税壁垒外，非关税壁垒如技术标准、环保要求、知识产权保护等日益增多，对全球贸易构成一定挑战。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292" r="9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如马士基、达飞等，凭借全球网络布局和资源优势，在国际贸易中占据重要地位。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跨国贸易公司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大型零售商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制造业巨头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如沃尔玛、亚马逊等，通过掌握供应链和销售渠道，对全球贸易产生重要影响。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如苹果、三星等，通过垂直整合和全球化布局，在贸易领域具有显著优势。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主要参与者及市场份额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通过提高采购、生产、物流等环节的效率，降低成本，以价格优势赢得市场份额。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提供独特、高品质的产品，满足消费者个性化需求，形成品牌忠诚度。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提供优质的售前、售中、售后服务，提升客户体验，增强竞争优势。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竞争策略与差异化优势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与供应商建立长期稳定的合作关系，确保产品质量和供应稳定性。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与零售商、分销商等合作，拓展销售渠道，提高市场覆盖率。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与同行业或跨行业的企业建立联盟关系，共同应对市场挑战，实现资源共享和优势互补。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横向联盟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合作与联盟关系构建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供应链管理优化实践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集中采购与分散采购相结合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对于通用物料，采用集中采购以降低采购成本；对于专用物料，采用分散采购以满足个性化需求。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建立严格的成本预算和审批流程，对采购成本进行实时监控。通过与供应商谈判、改进采购流程等方式，降低采购成本。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多元化采购策略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通过引入多个供应商，分散采购风险，确保供应链稳定性。同时，利用供应商之间的竞争，获取更优惠的采购价格。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采购策略调整及成本控制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42" r="1334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精益库存管理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通过实施实时库存监控、安全库存设定、库存周转分析等措施，降低库存成本，提高库存周转率。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智能物流配送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运用先进的物流技术和管理理念，优化物流配送网络，提高配送效率和准确性。例如，采用智能路径规划、实时交通信息更新等方法，减少运输时间和成本。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协同计划与预测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加强与供应商、销售商之间的协同合作，共同进行需求预测和计划制定。通过信息共享和协同决策，提高供应链的响应速度和灵活性。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库存管理与物流配送改进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https://d.book118.com/718100051042006027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2024-09-05T01:40:08.036</cp:lastPrinted>
  <dcterms:created xsi:type="dcterms:W3CDTF">2024-09-04T17:40:08Z</dcterms:created>
  <dcterms:modified xsi:type="dcterms:W3CDTF">2024-09-04T17:40:10Z</dcterms:modified>
</cp:coreProperties>
</file>