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EAAA89-3841-43E7-B8E9-F3DD2550CD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778505-4F44-4623-B89C-0767A4B13B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D0766F-E9ED-482C-8653-BD2FCC72D8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CC1DC2B-A825-4F61-87E4-F6FA337C31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BE8349-9999-4B62-8010-9F58736194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FEEBDA7-FA4F-4567-8BC2-BF308181C0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11E63F6-306C-4844-9482-67EDD919A2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2C9BC0-4282-4AFF-B6E7-B14D516AE1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A251D0-D819-4076-9984-95BCC0461B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8F8494-83ED-4F22-BCCB-C2235AA02F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830082-EB1A-465D-BA84-96CDA9871B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8100141013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跨部门数据整合与应用</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数据整合的重要性与背景
 跨部门数据整合的挑战与机遇
 数据整合的技术与方法
 数据质量管理与校验
 数据分析与挖掘的方法
 数据应用场景与实例
 数据安全与隐私保护
 未来趋势与展望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数据整合的重要性与背景</a:t>
            </a:r>
          </a:p>
        </p:txBody>
      </p:sp>
      <p:sp>
        <p:nvSpPr>
          <p:cNvPr id="3" name="Subtitle 2"/>
          <p:cNvSpPr>
            <a:spLocks noGrp="1"/>
          </p:cNvSpPr>
          <p:nvPr>
            <p:ph type="subTitle" idx="1"/>
          </p:nvPr>
        </p:nvSpPr>
        <p:spPr/>
        <p:txBody>
          <a:bodyPr/>
          <a:lstStyle/>
          <a:p>
            <a:r>
              <a:t>跨部门数据整合与应用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数据整合的重要性与背景</a:t>
            </a:r>
          </a:p>
        </p:txBody>
      </p:sp>
      <p:sp>
        <p:nvSpPr>
          <p:cNvPr id="3" name="Text Placeholder 2"/>
          <p:cNvSpPr>
            <a:spLocks noGrp="1"/>
          </p:cNvSpPr>
          <p:nvPr>
            <p:ph type="body" idx="1"/>
          </p:nvPr>
        </p:nvSpPr>
        <p:spPr/>
        <p:txBody>
          <a:bodyPr/>
          <a:lstStyle/>
          <a:p>
            <a:r>
              <a:t>数据驱动决策</a:t>
            </a:r>
          </a:p>
        </p:txBody>
      </p:sp>
      <p:sp>
        <p:nvSpPr>
          <p:cNvPr id="4" name="Content Placeholder 3"/>
          <p:cNvSpPr>
            <a:spLocks noGrp="1"/>
          </p:cNvSpPr>
          <p:nvPr>
            <p:ph sz="half" idx="2"/>
          </p:nvPr>
        </p:nvSpPr>
        <p:spPr/>
        <p:txBody>
          <a:bodyPr/>
          <a:lstStyle/>
          <a:p>
            <a:r>
              <a:t>1.数据整合可以提供全面的信息，帮助决策者更好地理解决策背景和目标。</a:t>
            </a:r>
          </a:p>
          <a:p>
            <a:r>
              <a:t>2.高质量的数据可以提高决策的准确性和有效性。</a:t>
            </a:r>
          </a:p>
          <a:p>
            <a:r>
              <a:t>3.数据整合可以帮助决策者及时发现问题和机会，做出更加精准和及时的决策。</a:t>
            </a:r>
          </a:p>
          <a:p/>
        </p:txBody>
      </p:sp>
      <p:sp>
        <p:nvSpPr>
          <p:cNvPr id="5" name="Text Placeholder 4"/>
          <p:cNvSpPr>
            <a:spLocks noGrp="1"/>
          </p:cNvSpPr>
          <p:nvPr>
            <p:ph type="body" idx="3"/>
          </p:nvPr>
        </p:nvSpPr>
        <p:spPr/>
        <p:txBody>
          <a:bodyPr/>
          <a:lstStyle/>
          <a:p>
            <a:r>
              <a:t>提高运营效率</a:t>
            </a:r>
          </a:p>
        </p:txBody>
      </p:sp>
      <p:sp>
        <p:nvSpPr>
          <p:cNvPr id="6" name="Content Placeholder 5"/>
          <p:cNvSpPr>
            <a:spLocks noGrp="1"/>
          </p:cNvSpPr>
          <p:nvPr>
            <p:ph sz="half" idx="4"/>
          </p:nvPr>
        </p:nvSpPr>
        <p:spPr/>
        <p:txBody>
          <a:bodyPr/>
          <a:lstStyle/>
          <a:p>
            <a:r>
              <a:t>1.数据整合可以帮助企业更好地了解市场需求、产品状况和业务运营情况。</a:t>
            </a:r>
          </a:p>
          <a:p>
            <a:r>
              <a:t>2.通过数据整合和分析，企业可以优化业务流程，提高生产效率和服务质量。</a:t>
            </a:r>
          </a:p>
          <a:p>
            <a:r>
              <a:t>3.数据整合可以降低企业运营成本，提高企业的竞争力和市场占有率。</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数据整合的重要性与背景</a:t>
            </a:r>
          </a:p>
        </p:txBody>
      </p:sp>
      <p:sp>
        <p:nvSpPr>
          <p:cNvPr id="3" name="Text Placeholder 2"/>
          <p:cNvSpPr>
            <a:spLocks noGrp="1"/>
          </p:cNvSpPr>
          <p:nvPr>
            <p:ph type="body" idx="1"/>
          </p:nvPr>
        </p:nvSpPr>
        <p:spPr/>
        <p:txBody>
          <a:bodyPr/>
          <a:lstStyle/>
          <a:p>
            <a:r>
              <a:t>促进业务创新</a:t>
            </a:r>
          </a:p>
        </p:txBody>
      </p:sp>
      <p:sp>
        <p:nvSpPr>
          <p:cNvPr id="4" name="Content Placeholder 3"/>
          <p:cNvSpPr>
            <a:spLocks noGrp="1"/>
          </p:cNvSpPr>
          <p:nvPr>
            <p:ph sz="half" idx="2"/>
          </p:nvPr>
        </p:nvSpPr>
        <p:spPr/>
        <p:txBody>
          <a:bodyPr/>
          <a:lstStyle/>
          <a:p>
            <a:r>
              <a:t>1.数据整合可以产生更多的业务洞察和创新思路，促进企业产品和服务创新。</a:t>
            </a:r>
          </a:p>
          <a:p>
            <a:r>
              <a:t>2.通过数据分析和挖掘，企业可以更好地了解客户需求和行为，推出更加符合市场需求的产品和服务。</a:t>
            </a:r>
          </a:p>
          <a:p>
            <a:r>
              <a:t>3.数据整合可以促进企业内部各部门之间的协作和沟通，有利于业务创新和拓展。</a:t>
            </a:r>
          </a:p>
          <a:p/>
        </p:txBody>
      </p:sp>
      <p:sp>
        <p:nvSpPr>
          <p:cNvPr id="5" name="Text Placeholder 4"/>
          <p:cNvSpPr>
            <a:spLocks noGrp="1"/>
          </p:cNvSpPr>
          <p:nvPr>
            <p:ph type="body" idx="3"/>
          </p:nvPr>
        </p:nvSpPr>
        <p:spPr/>
        <p:txBody>
          <a:bodyPr/>
          <a:lstStyle/>
          <a:p>
            <a:r>
              <a:t>保障数据安全</a:t>
            </a:r>
          </a:p>
        </p:txBody>
      </p:sp>
      <p:sp>
        <p:nvSpPr>
          <p:cNvPr id="6" name="Content Placeholder 5"/>
          <p:cNvSpPr>
            <a:spLocks noGrp="1"/>
          </p:cNvSpPr>
          <p:nvPr>
            <p:ph sz="half" idx="4"/>
          </p:nvPr>
        </p:nvSpPr>
        <p:spPr/>
        <p:txBody>
          <a:bodyPr/>
          <a:lstStyle/>
          <a:p>
            <a:r>
              <a:t>1.数据整合需要保障数据安全，确保数据的机密性和完整性。</a:t>
            </a:r>
          </a:p>
          <a:p>
            <a:r>
              <a:t>2.企业需要建立完善的数据安全管理制度和技术手段，防止数据泄露和被攻击。</a:t>
            </a:r>
          </a:p>
          <a:p>
            <a:r>
              <a:t>3.数据整合过程中需要注意保护个人隐私和商业秘密，避免因数据泄露导致企业形象和业务受损。</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数据整合的重要性与背景</a:t>
            </a:r>
          </a:p>
        </p:txBody>
      </p:sp>
      <p:sp>
        <p:nvSpPr>
          <p:cNvPr id="3" name="Text Placeholder 2"/>
          <p:cNvSpPr>
            <a:spLocks noGrp="1"/>
          </p:cNvSpPr>
          <p:nvPr>
            <p:ph type="body" idx="1"/>
          </p:nvPr>
        </p:nvSpPr>
        <p:spPr/>
        <p:txBody>
          <a:bodyPr/>
          <a:lstStyle/>
          <a:p>
            <a:r>
              <a:t>拓展数据应用</a:t>
            </a:r>
          </a:p>
        </p:txBody>
      </p:sp>
      <p:sp>
        <p:nvSpPr>
          <p:cNvPr id="4" name="Content Placeholder 3"/>
          <p:cNvSpPr>
            <a:spLocks noGrp="1"/>
          </p:cNvSpPr>
          <p:nvPr>
            <p:ph sz="half" idx="2"/>
          </p:nvPr>
        </p:nvSpPr>
        <p:spPr/>
        <p:txBody>
          <a:bodyPr/>
          <a:lstStyle/>
          <a:p>
            <a:r>
              <a:t>1.数据整合可以拓展数据的应用范围，将数据应用于更多的业务领域和场景。</a:t>
            </a:r>
          </a:p>
          <a:p>
            <a:r>
              <a:t>2.通过数据整合和分析，企业可以开展更加精准的市场营销、产品研发和客户关怀等服务。</a:t>
            </a:r>
          </a:p>
          <a:p>
            <a:r>
              <a:t>3.数据整合可以促进企业数字化转型和智能化升级，提高企业的核心竞争力和可持续发展能力。</a:t>
            </a:r>
          </a:p>
          <a:p>
            <a:r>
              <a:t>以上内容仅供参考，您可以根据实际情况进行调整和优化。</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跨部门数据整合的挑战与机遇</a:t>
            </a:r>
          </a:p>
        </p:txBody>
      </p:sp>
      <p:sp>
        <p:nvSpPr>
          <p:cNvPr id="3" name="Subtitle 2"/>
          <p:cNvSpPr>
            <a:spLocks noGrp="1"/>
          </p:cNvSpPr>
          <p:nvPr>
            <p:ph type="subTitle" idx="1"/>
          </p:nvPr>
        </p:nvSpPr>
        <p:spPr/>
        <p:txBody>
          <a:bodyPr/>
          <a:lstStyle/>
          <a:p>
            <a:r>
              <a:t>跨部门数据整合与应用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跨部门数据整合的挑战与机遇</a:t>
            </a:r>
          </a:p>
        </p:txBody>
      </p:sp>
      <p:sp>
        <p:nvSpPr>
          <p:cNvPr id="3" name="Text Placeholder 2"/>
          <p:cNvSpPr>
            <a:spLocks noGrp="1"/>
          </p:cNvSpPr>
          <p:nvPr>
            <p:ph type="body" idx="1"/>
          </p:nvPr>
        </p:nvSpPr>
        <p:spPr/>
        <p:txBody>
          <a:bodyPr/>
          <a:lstStyle/>
          <a:p>
            <a:r>
              <a:t>数据质量与准确性</a:t>
            </a:r>
          </a:p>
        </p:txBody>
      </p:sp>
      <p:sp>
        <p:nvSpPr>
          <p:cNvPr id="4" name="Content Placeholder 3"/>
          <p:cNvSpPr>
            <a:spLocks noGrp="1"/>
          </p:cNvSpPr>
          <p:nvPr>
            <p:ph sz="half" idx="2"/>
          </p:nvPr>
        </p:nvSpPr>
        <p:spPr/>
        <p:txBody>
          <a:bodyPr/>
          <a:lstStyle/>
          <a:p>
            <a:r>
              <a:t>1.数据质量是跨部门数据整合的基础，必须保证数据的准确性和完整性。</a:t>
            </a:r>
          </a:p>
          <a:p>
            <a:r>
              <a:t>2.数据清洗和标准化是提高数据质量的有效手段。</a:t>
            </a:r>
          </a:p>
          <a:p>
            <a:r>
              <a:t>3.采用先进的数据质量管理工具和技术，确保数据准确性和可靠性。</a:t>
            </a:r>
          </a:p>
          <a:p/>
        </p:txBody>
      </p:sp>
      <p:sp>
        <p:nvSpPr>
          <p:cNvPr id="5" name="Text Placeholder 4"/>
          <p:cNvSpPr>
            <a:spLocks noGrp="1"/>
          </p:cNvSpPr>
          <p:nvPr>
            <p:ph type="body" idx="3"/>
          </p:nvPr>
        </p:nvSpPr>
        <p:spPr/>
        <p:txBody>
          <a:bodyPr/>
          <a:lstStyle/>
          <a:p>
            <a:r>
              <a:t>数据安全与隐私保护</a:t>
            </a:r>
          </a:p>
        </p:txBody>
      </p:sp>
      <p:sp>
        <p:nvSpPr>
          <p:cNvPr id="6" name="Content Placeholder 5"/>
          <p:cNvSpPr>
            <a:spLocks noGrp="1"/>
          </p:cNvSpPr>
          <p:nvPr>
            <p:ph sz="half" idx="4"/>
          </p:nvPr>
        </p:nvSpPr>
        <p:spPr/>
        <p:txBody>
          <a:bodyPr/>
          <a:lstStyle/>
          <a:p>
            <a:r>
              <a:t>1.跨部门数据整合需要确保数据安全和隐私保护，遵守相关法律法规。</a:t>
            </a:r>
          </a:p>
          <a:p>
            <a:r>
              <a:t>2.建立完善的数据安全和隐私保护制度，加强技术和管理手段。</a:t>
            </a:r>
          </a:p>
          <a:p>
            <a:r>
              <a:t>3.提高员工的数据安全和隐私保护意识，加强培训和宣传。</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跨部门数据整合的挑战与机遇</a:t>
            </a:r>
          </a:p>
        </p:txBody>
      </p:sp>
      <p:sp>
        <p:nvSpPr>
          <p:cNvPr id="3" name="Text Placeholder 2"/>
          <p:cNvSpPr>
            <a:spLocks noGrp="1"/>
          </p:cNvSpPr>
          <p:nvPr>
            <p:ph type="body" idx="1"/>
          </p:nvPr>
        </p:nvSpPr>
        <p:spPr/>
        <p:txBody>
          <a:bodyPr/>
          <a:lstStyle/>
          <a:p>
            <a:r>
              <a:t>数据共享与协作</a:t>
            </a:r>
          </a:p>
        </p:txBody>
      </p:sp>
      <p:sp>
        <p:nvSpPr>
          <p:cNvPr id="4" name="Content Placeholder 3"/>
          <p:cNvSpPr>
            <a:spLocks noGrp="1"/>
          </p:cNvSpPr>
          <p:nvPr>
            <p:ph sz="half" idx="2"/>
          </p:nvPr>
        </p:nvSpPr>
        <p:spPr/>
        <p:txBody>
          <a:bodyPr/>
          <a:lstStyle/>
          <a:p>
            <a:r>
              <a:t>1.跨部门数据整合需要促进数据共享和协作，打破数据壁垒。</a:t>
            </a:r>
          </a:p>
          <a:p>
            <a:r>
              <a:t>2.建立数据共享平台和协作机制，推动跨部门数据交流和应用。</a:t>
            </a:r>
          </a:p>
          <a:p>
            <a:r>
              <a:t>3.加强跨部门沟通和协作，提高整体工作效率和数据应用水平。</a:t>
            </a:r>
          </a:p>
          <a:p/>
        </p:txBody>
      </p:sp>
      <p:sp>
        <p:nvSpPr>
          <p:cNvPr id="5" name="Text Placeholder 4"/>
          <p:cNvSpPr>
            <a:spLocks noGrp="1"/>
          </p:cNvSpPr>
          <p:nvPr>
            <p:ph type="body" idx="3"/>
          </p:nvPr>
        </p:nvSpPr>
        <p:spPr/>
        <p:txBody>
          <a:bodyPr/>
          <a:lstStyle/>
          <a:p>
            <a:r>
              <a:t>数据分析与应用能力</a:t>
            </a:r>
          </a:p>
        </p:txBody>
      </p:sp>
      <p:sp>
        <p:nvSpPr>
          <p:cNvPr id="6" name="Content Placeholder 5"/>
          <p:cNvSpPr>
            <a:spLocks noGrp="1"/>
          </p:cNvSpPr>
          <p:nvPr>
            <p:ph sz="half" idx="4"/>
          </p:nvPr>
        </p:nvSpPr>
        <p:spPr/>
        <p:txBody>
          <a:bodyPr/>
          <a:lstStyle/>
          <a:p>
            <a:r>
              <a:t>1.跨部门数据整合需要提高数据分析和应用能力，发挥数据价值。</a:t>
            </a:r>
          </a:p>
          <a:p>
            <a:r>
              <a:t>2.加强数据分析人才培养和引进，提高数据分析水平。</a:t>
            </a:r>
          </a:p>
          <a:p>
            <a:r>
              <a:t>3.创新数据应用模式和方法，推动数据与业务深度融合。</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跨部门数据整合的挑战与机遇</a:t>
            </a:r>
          </a:p>
        </p:txBody>
      </p:sp>
      <p:sp>
        <p:nvSpPr>
          <p:cNvPr id="3" name="Text Placeholder 2"/>
          <p:cNvSpPr>
            <a:spLocks noGrp="1"/>
          </p:cNvSpPr>
          <p:nvPr>
            <p:ph type="body" idx="1"/>
          </p:nvPr>
        </p:nvSpPr>
        <p:spPr/>
        <p:txBody>
          <a:bodyPr/>
          <a:lstStyle/>
          <a:p>
            <a:r>
              <a:t>组织架构与流程管理</a:t>
            </a:r>
          </a:p>
        </p:txBody>
      </p:sp>
      <p:sp>
        <p:nvSpPr>
          <p:cNvPr id="4" name="Content Placeholder 3"/>
          <p:cNvSpPr>
            <a:spLocks noGrp="1"/>
          </p:cNvSpPr>
          <p:nvPr>
            <p:ph sz="half" idx="2"/>
          </p:nvPr>
        </p:nvSpPr>
        <p:spPr/>
        <p:txBody>
          <a:bodyPr/>
          <a:lstStyle/>
          <a:p>
            <a:r>
              <a:t>1.跨部门数据整合需要优化组织架构和流程管理，确保高效运作。</a:t>
            </a:r>
          </a:p>
          <a:p>
            <a:r>
              <a:t>2.建立专门的数据整合管理机构，负责跨部门数据整合工作。</a:t>
            </a:r>
          </a:p>
          <a:p>
            <a:r>
              <a:t>3.完善数据整合流程和管理制度，明确各部门职责和分工。</a:t>
            </a:r>
          </a:p>
          <a:p/>
        </p:txBody>
      </p:sp>
      <p:sp>
        <p:nvSpPr>
          <p:cNvPr id="5" name="Text Placeholder 4"/>
          <p:cNvSpPr>
            <a:spLocks noGrp="1"/>
          </p:cNvSpPr>
          <p:nvPr>
            <p:ph type="body" idx="3"/>
          </p:nvPr>
        </p:nvSpPr>
        <p:spPr/>
        <p:txBody>
          <a:bodyPr/>
          <a:lstStyle/>
          <a:p>
            <a:r>
              <a:t>技术支持与平台建设</a:t>
            </a:r>
          </a:p>
        </p:txBody>
      </p:sp>
      <p:sp>
        <p:nvSpPr>
          <p:cNvPr id="6" name="Content Placeholder 5"/>
          <p:cNvSpPr>
            <a:spLocks noGrp="1"/>
          </p:cNvSpPr>
          <p:nvPr>
            <p:ph sz="half" idx="4"/>
          </p:nvPr>
        </p:nvSpPr>
        <p:spPr/>
        <p:txBody>
          <a:bodyPr/>
          <a:lstStyle/>
          <a:p>
            <a:r>
              <a:t>1.跨部门数据整合需要加强技术支持和平台建设，提高整合效率。</a:t>
            </a:r>
          </a:p>
          <a:p>
            <a:r>
              <a:t>2.采用先进的数据整合技术和工具，提高数据整合的准确性和效率。</a:t>
            </a:r>
          </a:p>
          <a:p>
            <a:r>
              <a:t>3.建立稳定、安全、可扩展的数据整合平台，为跨部门数据整合提供保障。</a:t>
            </a:r>
          </a:p>
          <a:p>
            <a:r>
              <a:t>以上内容仅供参考，具体内容可以根据您的需求进行调整优化。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数据整合的技术与方法</a:t>
            </a:r>
          </a:p>
        </p:txBody>
      </p:sp>
      <p:sp>
        <p:nvSpPr>
          <p:cNvPr id="3" name="Subtitle 2"/>
          <p:cNvSpPr>
            <a:spLocks noGrp="1"/>
          </p:cNvSpPr>
          <p:nvPr>
            <p:ph type="subTitle" idx="1"/>
          </p:nvPr>
        </p:nvSpPr>
        <p:spPr/>
        <p:txBody>
          <a:bodyPr/>
          <a:lstStyle/>
          <a:p>
            <a:r>
              <a:t>跨部门数据整合与应用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数据整合的技术与方法</a:t>
            </a:r>
          </a:p>
        </p:txBody>
      </p:sp>
      <p:sp>
        <p:nvSpPr>
          <p:cNvPr id="3" name="Text Placeholder 2"/>
          <p:cNvSpPr>
            <a:spLocks noGrp="1"/>
          </p:cNvSpPr>
          <p:nvPr>
            <p:ph type="body" idx="1"/>
          </p:nvPr>
        </p:nvSpPr>
        <p:spPr/>
        <p:txBody>
          <a:bodyPr/>
          <a:lstStyle/>
          <a:p>
            <a:r>
              <a:t>数据清洗与标准化</a:t>
            </a:r>
          </a:p>
        </p:txBody>
      </p:sp>
      <p:sp>
        <p:nvSpPr>
          <p:cNvPr id="4" name="Content Placeholder 3"/>
          <p:cNvSpPr>
            <a:spLocks noGrp="1"/>
          </p:cNvSpPr>
          <p:nvPr>
            <p:ph sz="half" idx="2"/>
          </p:nvPr>
        </p:nvSpPr>
        <p:spPr/>
        <p:txBody>
          <a:bodyPr/>
          <a:lstStyle/>
          <a:p>
            <a:r>
              <a:t>1.数据清洗是数据整合的重要环节，需要删除重复、错误或不完整的数据，保证数据质量。</a:t>
            </a:r>
          </a:p>
          <a:p>
            <a:r>
              <a:t>2.数据标准化是为了让不同来源、不同格式的数据能够统一进行处理和分析，需要采用统一的标准和规范。</a:t>
            </a:r>
          </a:p>
          <a:p>
            <a:r>
              <a:t>3.数据清洗和标准化的技术包括数据筛选、数据转换、数据映射等，需要借助专业的数据处理工具或编程语言来实现。</a:t>
            </a:r>
          </a:p>
          <a:p/>
        </p:txBody>
      </p:sp>
      <p:sp>
        <p:nvSpPr>
          <p:cNvPr id="5" name="Text Placeholder 4"/>
          <p:cNvSpPr>
            <a:spLocks noGrp="1"/>
          </p:cNvSpPr>
          <p:nvPr>
            <p:ph type="body" idx="3"/>
          </p:nvPr>
        </p:nvSpPr>
        <p:spPr/>
        <p:txBody>
          <a:bodyPr/>
          <a:lstStyle/>
          <a:p>
            <a:r>
              <a:t>数据融合技术</a:t>
            </a:r>
          </a:p>
        </p:txBody>
      </p:sp>
      <p:sp>
        <p:nvSpPr>
          <p:cNvPr id="6" name="Content Placeholder 5"/>
          <p:cNvSpPr>
            <a:spLocks noGrp="1"/>
          </p:cNvSpPr>
          <p:nvPr>
            <p:ph sz="half" idx="4"/>
          </p:nvPr>
        </p:nvSpPr>
        <p:spPr/>
        <p:txBody>
          <a:bodyPr/>
          <a:lstStyle/>
          <a:p>
            <a:r>
              <a:t>1.数据融合技术可以将不同来源、不同类型的数据进行融合，形成一个统一的数据集，提高数据利用的效率和精度。</a:t>
            </a:r>
          </a:p>
          <a:p>
            <a:r>
              <a:t>2.数据融合的方法包括基于统计的方法、基于机器学习的方法和基于深度学习的方法等，需要根据具体应用场景选择合适的方法。</a:t>
            </a:r>
          </a:p>
          <a:p>
            <a:r>
              <a:t>3.数据融合技术需要考虑数据的可解释性和隐私保护等问题，确保融合后的数据符合规范和要求。</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数据整合的技术与方法</a:t>
            </a:r>
          </a:p>
        </p:txBody>
      </p:sp>
      <p:sp>
        <p:nvSpPr>
          <p:cNvPr id="3" name="Text Placeholder 2"/>
          <p:cNvSpPr>
            <a:spLocks noGrp="1"/>
          </p:cNvSpPr>
          <p:nvPr>
            <p:ph type="body" idx="1"/>
          </p:nvPr>
        </p:nvSpPr>
        <p:spPr/>
        <p:txBody>
          <a:bodyPr/>
          <a:lstStyle/>
          <a:p>
            <a:r>
              <a:t>数据挖掘与分析技术</a:t>
            </a:r>
          </a:p>
        </p:txBody>
      </p:sp>
      <p:sp>
        <p:nvSpPr>
          <p:cNvPr id="4" name="Content Placeholder 3"/>
          <p:cNvSpPr>
            <a:spLocks noGrp="1"/>
          </p:cNvSpPr>
          <p:nvPr>
            <p:ph sz="half" idx="2"/>
          </p:nvPr>
        </p:nvSpPr>
        <p:spPr/>
        <p:txBody>
          <a:bodyPr/>
          <a:lstStyle/>
          <a:p>
            <a:r>
              <a:t>1.数据挖掘和分析可以帮助人们从海量数据中提取有用的信息和知识，为决策提供支持。</a:t>
            </a:r>
          </a:p>
          <a:p>
            <a:r>
              <a:t>2.数据挖掘和分析的方法包括分类、聚类、关联规则挖掘等，需要根据具体需求选择合适的方法。</a:t>
            </a:r>
          </a:p>
          <a:p>
            <a:r>
              <a:t>3.数据挖掘和分析需要借助专业的数据挖掘工具和算法库来实现，同时需要考虑数据的可视化和交互性等问题，提高用户体验和可操作性。</a:t>
            </a:r>
          </a:p>
          <a:p/>
        </p:txBody>
      </p:sp>
      <p:sp>
        <p:nvSpPr>
          <p:cNvPr id="5" name="Text Placeholder 4"/>
          <p:cNvSpPr>
            <a:spLocks noGrp="1"/>
          </p:cNvSpPr>
          <p:nvPr>
            <p:ph type="body" idx="3"/>
          </p:nvPr>
        </p:nvSpPr>
        <p:spPr/>
        <p:txBody>
          <a:bodyPr/>
          <a:lstStyle/>
          <a:p>
            <a:r>
              <a:t>数据安全与隐私保护</a:t>
            </a:r>
          </a:p>
        </p:txBody>
      </p:sp>
      <p:sp>
        <p:nvSpPr>
          <p:cNvPr id="6" name="Content Placeholder 5"/>
          <p:cNvSpPr>
            <a:spLocks noGrp="1"/>
          </p:cNvSpPr>
          <p:nvPr>
            <p:ph sz="half" idx="4"/>
          </p:nvPr>
        </p:nvSpPr>
        <p:spPr/>
        <p:txBody>
          <a:bodyPr/>
          <a:lstStyle/>
          <a:p>
            <a:r>
              <a:t>1.数据整合过程中需要考虑数据的安全性和隐私保护问题，避免数据泄露和滥用。</a:t>
            </a:r>
          </a:p>
          <a:p>
            <a:r>
              <a:t>2.数据安全技术包括数据加密、数据备份、数据恢复等，需要建立完善的数据安全管理制度和技术措施。</a:t>
            </a:r>
          </a:p>
          <a:p>
            <a:r>
              <a:t>3.隐私保护技术包括数据脱敏、数据匿名化等，需要在保护个人隐私的同时，确保数据的可用性和价值性。</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数据整合的技术与方法</a:t>
            </a:r>
          </a:p>
        </p:txBody>
      </p:sp>
      <p:sp>
        <p:nvSpPr>
          <p:cNvPr id="3" name="Content Placeholder 2"/>
          <p:cNvSpPr>
            <a:spLocks noGrp="1"/>
          </p:cNvSpPr>
          <p:nvPr>
            <p:ph sz="half" idx="2"/>
          </p:nvPr>
        </p:nvSpPr>
        <p:spPr/>
        <p:txBody>
          <a:bodyPr/>
          <a:lstStyle/>
          <a:p>
            <a:r>
              <a:t>1.云计算和大数据技术可以提供强大的计算存储能力和数据处理分析能力，为数据整合提供技术支持和保障。</a:t>
            </a:r>
          </a:p>
          <a:p>
            <a:r>
              <a:t>2.云计算和大数据技术的应用包括分布式存储、分布式计算、数据流处理等，可以提高数据处理效率和降低成本。</a:t>
            </a:r>
          </a:p>
          <a:p>
            <a:r>
              <a:t>3.云计算和大数据技术的应用需要考虑数据的可扩展性、可靠性和安全性等问题，确保系统的稳定性和可用性。</a:t>
            </a:r>
          </a:p>
          <a:p/>
        </p:txBody>
      </p:sp>
      <p:sp>
        <p:nvSpPr>
          <p:cNvPr id="4" name="Text Placeholder 3"/>
          <p:cNvSpPr>
            <a:spLocks noGrp="1"/>
          </p:cNvSpPr>
          <p:nvPr>
            <p:ph type="body" idx="3"/>
          </p:nvPr>
        </p:nvSpPr>
        <p:spPr/>
        <p:txBody>
          <a:bodyPr/>
          <a:lstStyle/>
          <a:p>
            <a:r>
              <a:t>数据整合的应用场景与案例分析</a:t>
            </a:r>
          </a:p>
        </p:txBody>
      </p:sp>
      <p:sp>
        <p:nvSpPr>
          <p:cNvPr id="5" name="Content Placeholder 4"/>
          <p:cNvSpPr>
            <a:spLocks noGrp="1"/>
          </p:cNvSpPr>
          <p:nvPr>
            <p:ph sz="half" idx="4"/>
          </p:nvPr>
        </p:nvSpPr>
        <p:spPr/>
        <p:txBody>
          <a:bodyPr/>
          <a:lstStyle/>
          <a:p>
            <a:r>
              <a:t>1.数据整合可以应用于各个领域，如金融、医疗、教育等，为各行业提供数据支持和决策依据。</a:t>
            </a:r>
          </a:p>
          <a:p>
            <a:r>
              <a:t>2.案例分析可以帮助人们了解数据整合的具体应用和实践经验，为类似场景提供参考和借鉴。</a:t>
            </a:r>
          </a:p>
          <a:p>
            <a:r>
              <a:t>3.数据整合的应用需要考虑具体场景和需求，选择合适的技术和方法，同时需要不断优化和改进数据整合方案，提高数据质量和应用价值。</a:t>
            </a:r>
          </a:p>
        </p:txBody>
      </p:sp>
      <p:sp>
        <p:nvSpPr>
          <p:cNvPr id="6" name="Text Placeholder 5"/>
          <p:cNvSpPr>
            <a:spLocks noGrp="1"/>
          </p:cNvSpPr>
          <p:nvPr>
            <p:ph type="body" idx="1"/>
          </p:nvPr>
        </p:nvSpPr>
        <p:spPr/>
        <p:txBody>
          <a:bodyPr/>
          <a:lstStyle/>
          <a:p>
            <a:r>
              <a:t>云计算与大数据技术应用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数据质量管理与校验</a:t>
            </a:r>
          </a:p>
        </p:txBody>
      </p:sp>
      <p:sp>
        <p:nvSpPr>
          <p:cNvPr id="3" name="Subtitle 2"/>
          <p:cNvSpPr>
            <a:spLocks noGrp="1"/>
          </p:cNvSpPr>
          <p:nvPr>
            <p:ph type="subTitle" idx="1"/>
          </p:nvPr>
        </p:nvSpPr>
        <p:spPr/>
        <p:txBody>
          <a:bodyPr/>
          <a:lstStyle/>
          <a:p>
            <a:r>
              <a:t>跨部门数据整合与应用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数据质量管理与校验</a:t>
            </a:r>
          </a:p>
        </p:txBody>
      </p:sp>
      <p:sp>
        <p:nvSpPr>
          <p:cNvPr id="3" name="Text Placeholder 2"/>
          <p:cNvSpPr>
            <a:spLocks noGrp="1"/>
          </p:cNvSpPr>
          <p:nvPr>
            <p:ph type="body" idx="1"/>
          </p:nvPr>
        </p:nvSpPr>
        <p:spPr/>
        <p:txBody>
          <a:bodyPr/>
          <a:lstStyle/>
          <a:p>
            <a:r>
              <a:t>数据质量标准和指标体系</a:t>
            </a:r>
          </a:p>
        </p:txBody>
      </p:sp>
      <p:sp>
        <p:nvSpPr>
          <p:cNvPr id="4" name="Content Placeholder 3"/>
          <p:cNvSpPr>
            <a:spLocks noGrp="1"/>
          </p:cNvSpPr>
          <p:nvPr>
            <p:ph sz="half" idx="2"/>
          </p:nvPr>
        </p:nvSpPr>
        <p:spPr/>
        <p:txBody>
          <a:bodyPr/>
          <a:lstStyle/>
          <a:p>
            <a:r>
              <a:t>1.数据质量评估的维度包括完整性、准确性、一致性、时效性和可靠性等。2.建立数据质量指标体系，量化评估数据质量。3.针对不同数据类型和业务场景，制定合适的数据质量标准。</a:t>
            </a:r>
          </a:p>
          <a:p/>
        </p:txBody>
      </p:sp>
      <p:sp>
        <p:nvSpPr>
          <p:cNvPr id="5" name="Text Placeholder 4"/>
          <p:cNvSpPr>
            <a:spLocks noGrp="1"/>
          </p:cNvSpPr>
          <p:nvPr>
            <p:ph type="body" idx="3"/>
          </p:nvPr>
        </p:nvSpPr>
        <p:spPr/>
        <p:txBody>
          <a:bodyPr/>
          <a:lstStyle/>
          <a:p>
            <a:r>
              <a:t>数据质量监控和校验机制</a:t>
            </a:r>
          </a:p>
        </p:txBody>
      </p:sp>
      <p:sp>
        <p:nvSpPr>
          <p:cNvPr id="6" name="Content Placeholder 5"/>
          <p:cNvSpPr>
            <a:spLocks noGrp="1"/>
          </p:cNvSpPr>
          <p:nvPr>
            <p:ph sz="half" idx="4"/>
          </p:nvPr>
        </p:nvSpPr>
        <p:spPr/>
        <p:txBody>
          <a:bodyPr/>
          <a:lstStyle/>
          <a:p>
            <a:r>
              <a:t>1.建立数据质量监控体系，实时监测数据质量。2.设计合适的数据校验规则和算法，对异常数据进行清洗和修正。3.定期进行数据质量审计，确保数据准确性和可靠性。</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数据质量管理与校验</a:t>
            </a:r>
          </a:p>
        </p:txBody>
      </p:sp>
      <p:sp>
        <p:nvSpPr>
          <p:cNvPr id="3" name="Text Placeholder 2"/>
          <p:cNvSpPr>
            <a:spLocks noGrp="1"/>
          </p:cNvSpPr>
          <p:nvPr>
            <p:ph type="body" idx="1"/>
          </p:nvPr>
        </p:nvSpPr>
        <p:spPr/>
        <p:txBody>
          <a:bodyPr/>
          <a:lstStyle/>
          <a:p>
            <a:r>
              <a:t>数据质量管理和治理框架</a:t>
            </a:r>
          </a:p>
        </p:txBody>
      </p:sp>
      <p:sp>
        <p:nvSpPr>
          <p:cNvPr id="4" name="Content Placeholder 3"/>
          <p:cNvSpPr>
            <a:spLocks noGrp="1"/>
          </p:cNvSpPr>
          <p:nvPr>
            <p:ph sz="half" idx="2"/>
          </p:nvPr>
        </p:nvSpPr>
        <p:spPr/>
        <p:txBody>
          <a:bodyPr/>
          <a:lstStyle/>
          <a:p>
            <a:r>
              <a:t>1.构建数据质量管理组织架构，明确各部门职责和分工。2.制定数据质量管理流程和规范，确保数据从采集到应用的整个过程都有严格的质量控制。3.加强数据质量意识培训，提高全员对数据质量的重视程度。</a:t>
            </a:r>
          </a:p>
          <a:p/>
        </p:txBody>
      </p:sp>
      <p:sp>
        <p:nvSpPr>
          <p:cNvPr id="5" name="Text Placeholder 4"/>
          <p:cNvSpPr>
            <a:spLocks noGrp="1"/>
          </p:cNvSpPr>
          <p:nvPr>
            <p:ph type="body" idx="3"/>
          </p:nvPr>
        </p:nvSpPr>
        <p:spPr/>
        <p:txBody>
          <a:bodyPr/>
          <a:lstStyle/>
          <a:p>
            <a:r>
              <a:t>数据质量技术工具和平台</a:t>
            </a:r>
          </a:p>
        </p:txBody>
      </p:sp>
      <p:sp>
        <p:nvSpPr>
          <p:cNvPr id="6" name="Content Placeholder 5"/>
          <p:cNvSpPr>
            <a:spLocks noGrp="1"/>
          </p:cNvSpPr>
          <p:nvPr>
            <p:ph sz="half" idx="4"/>
          </p:nvPr>
        </p:nvSpPr>
        <p:spPr/>
        <p:txBody>
          <a:bodyPr/>
          <a:lstStyle/>
          <a:p>
            <a:r>
              <a:t>1.利用数据质量管理工具进行数据清洗、转换和标准化处理。2.采用人工智能和机器学习技术，实现数据质量的自动识别和校验。3.构建数据质量管理平台，集成各种数据质量功能和工具，提高数据质量管理效率。</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https://d.book118.com/718100141013006032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数据整合的重要性与背景</vt:lpstr>
      <vt:lpstr> 数据整合的重要性与背景</vt:lpstr>
      <vt:lpstr> 数据整合的重要性与背景</vt:lpstr>
      <vt:lpstr> 数据整合的重要性与背景</vt:lpstr>
      <vt:lpstr> 跨部门数据整合的挑战与机遇</vt:lpstr>
      <vt:lpstr> 跨部门数据整合的挑战与机遇</vt:lpstr>
      <vt:lpstr> 跨部门数据整合的挑战与机遇</vt:lpstr>
      <vt:lpstr> 跨部门数据整合的挑战与机遇</vt:lpstr>
      <vt:lpstr> 数据整合的技术与方法</vt:lpstr>
      <vt:lpstr> 数据整合的技术与方法</vt:lpstr>
      <vt:lpstr> 数据整合的技术与方法</vt:lpstr>
      <vt:lpstr> 数据整合的技术与方法</vt:lpstr>
      <vt:lpstr> 数据质量管理与校验</vt:lpstr>
      <vt:lpstr> 数据质量管理与校验</vt:lpstr>
      <vt:lpstr> 数据质量管理与校验</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2024-09-09T07:55:36.319</cp:lastPrinted>
  <dcterms:created xsi:type="dcterms:W3CDTF">2024-09-08T23:55:36Z</dcterms:created>
  <dcterms:modified xsi:type="dcterms:W3CDTF">2024-09-08T23:55:38Z</dcterms:modified>
</cp:coreProperties>
</file>