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5C770-92F1-4F02-B65E-BB4794EF3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B8A8D-92AA-4942-82E6-1CA531276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B76EB-99A4-42E4-9CFC-2E8B4D987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78C9C-3114-4346-A8B3-5FA64C75A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2A057B-0F4B-46C8-A0A3-73596B16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776C2D-A13B-424F-AD8C-D7844AC80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4DB817-2323-404B-8E54-02AB7E4D2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6A02F-6850-4370-ACDE-7830ADB16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7F70A-606E-41DA-B5F6-24B564C6E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7C7A9-A01B-49E2-847B-DDA37E999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2DADC-056B-49C0-B68C-DB52D47CF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1005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教学病历PPT\n## 1.护理教学病历的基本概念与重要性\n### 1.1护理教学病历的定义与分类\n### 1.2护理教学病历在护理教育中的作用\n### 1.3护理教学病历的重要性及影响\n## 2.护理教学病历的编写方法与技巧\n### 2.1护理教学病历的基本结构与内容\n### 2.2护理教学病历的编写方法与技巧\n### 2.3护理教学病历的案例分析与实践\n## 3.护理教学病历的应用与实践\n### 3.1护理教学病历在课堂教学中的应用\n### 3.2护理教学病历在临床实习中的应用\n### 3.3护理教学病历在护理研究中的应用\n## 4.护理教学病历的质量评价与改进\n### 4.1护理教学病历的质量评价标准与方法\n### 4.2护理教学病历的反馈与改进措施\n### 4.3护理教学病历的长远发展与创新\n## 5.护理教学病历的未来趋势与挑战\n### 5.1护理教学病历的发展趋势与展望\n### 5.2护理教学病历面临的挑战与机遇\n### 5.3护理教学病历的持续改进与优化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护理教学病历PPT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护理教学病历的基本概念与重要性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护理教学病历是用于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目的的病历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记录患者的病情、治疗和护理过程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为护理学生和临床护士提供实践经验和理论知识</a:t>
                </a:r>
                <a:endParaRPr/>
              </a:p>
            </p:txBody>
          </p:sp>
          <p:sp>
            <p:nvSpPr>
              <p:cNvPr id="16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护理教学病历的定义</a:t>
                </a:r>
                <a:endParaRPr/>
              </a:p>
            </p:txBody>
          </p:sp>
          <p:sp>
            <p:nvSpPr>
              <p:cNvPr id="16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内科护理教学病历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：涉及呼吸、心血管、消化等系统的疾病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外科护理教学病历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：涉及骨科、泌尿科、神经外科等外科领域的疾病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儿科护理教学病历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：涉及儿童患者的疾病和护理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产科护理教学病历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：涉及孕产妇的护理和新生儿护理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急诊护理教学病历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：涉及突发疾病和意外伤害的紧急处理</a:t>
                </a:r>
                <a:endParaRPr/>
              </a:p>
            </p:txBody>
          </p:sp>
          <p:sp>
            <p:nvSpPr>
              <p:cNvPr id="17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护理教学病历的分类</a:t>
                </a:r>
                <a:endParaRPr/>
              </a:p>
            </p:txBody>
          </p:sp>
          <p:sp>
            <p:nvSpPr>
              <p:cNvPr id="17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护理教学病历的定义与分类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提高学生的实践能力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通过护理教学病历，学生可以了解疾病的发生、发展和护理过程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增强学生的临床操作技能和病情观察能力</a:t>
                </a:r>
                <a:endParaRPr/>
              </a:p>
            </p:txBody>
          </p:sp>
          <p:sp>
            <p:nvSpPr>
              <p:cNvPr id="18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培养学生的临床思维能力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通过对护理教学病历的分析，学生可以学会运用理论知识解决实际问题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培养学生的临床决策能力和批判性思维能力</a:t>
                </a:r>
                <a:endParaRPr/>
              </a:p>
            </p:txBody>
          </p:sp>
          <p:sp>
            <p:nvSpPr>
              <p:cNvPr id="18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提高教学质量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护理教学病历可以为学生提供丰富的教学资源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有助于教师了解学生的学习进度和需求，提高教学效果</a:t>
                </a:r>
                <a:endParaRPr/>
              </a:p>
            </p:txBody>
          </p:sp>
          <p:sp>
            <p:nvSpPr>
              <p:cNvPr id="18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护理教学病历在护理教育中的作用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护理教学病历可以帮助护士了解患者的病情和治疗方案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提高护理服务的质量和效率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促进护理学科的发展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护理教学病历是护理学科发展的重要组成部分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有助于护理科研和护理学术交流</a:t>
                </a:r>
                <a:endParaRPr/>
              </a:p>
            </p:txBody>
          </p:sp>
        </p:grpSp>
        <p:grpSp>
          <p:nvGrpSpPr>
            <p:cNvPr id="20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</p:txBody>
          </p:sp>
          <p:sp>
            <p:nvSpPr>
              <p:cNvPr id="2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通过护理教学病历，护士可以更好地了解患者的病情和风险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预防并减少医疗事故和纠纷的发生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护理教学病历的重要性及影响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护理教学病历的编写方法与技巧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基本结构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患者基本信息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：包括姓名、性别、年龄、住址等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主诉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：患者的主要症状和病史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现病史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：患者的病情发展过程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既往史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：患者的既往病史和家族病史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体检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：患者的体格检查结果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辅助检查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：患者的实验室检查和影像学检查结果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诊断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：患者的疾病诊断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：患者的治疗方案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：患者的护理措施和健康教育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内容要求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护理教学病历内容要真实、准确、完整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要突出患者的病情特点和护理要点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要简洁明了，便于学生理解和应用</a:t>
            </a:r>
            <a:endParaRPr/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护理教学病历的基本结构与内容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护理教学病历的编写方法与技巧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真实性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护理教学病历要真实反映患者的病情和治疗过程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避免主观臆断和夸大病情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护理教学病历要符合病历书写规范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使用统一的病历格式和术语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突出重点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护理教学病历要突出患者的病情特点和护理要点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有助于学生理解和应用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简洁明了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护理教学病历要简洁明了，避免冗长和重复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便于学生阅读和记忆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学生可以通过对护理教学病历的分析，了解疾病的发生、发展和护理过程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培养学生的临床思维能力和批判性思维能力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案例实践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学生可以通过护理教学病历进行临床操作练习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增强学生的实践能力和病情观察能力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护理教学病历的案例分析与实践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护理教学病历的应用与实践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护理教学病历在课堂教学中的应用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课堂教学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教师可以利用护理教学病历进行课堂教学   -帮助学生理解疾病的发生、发展和护理过程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课堂讨论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学生可以通过护理教学病历进行课堂讨论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培养学生的团队协作能力和沟通能力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https://d.book118.com/718101005042006037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护理教学病历PPT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2024-09-17T01:01:14.753</cp:lastPrinted>
  <dcterms:created xsi:type="dcterms:W3CDTF">2024-09-16T17:01:14Z</dcterms:created>
  <dcterms:modified xsi:type="dcterms:W3CDTF">2024-09-16T17:01:16Z</dcterms:modified>
</cp:coreProperties>
</file>