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27D273-02B2-4D07-BD6F-5BDB21CF10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21E5C6-4F6B-466F-A268-033E13C784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EADE5A-BE13-40CD-82B4-880E119EE5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08A27E-7DEF-464A-B619-4ED23BBC8C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5002DE1-D05C-42F2-90E6-8035495183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6651A71-32EF-44D3-AB8D-65E6CC201B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3D207D6-AE7E-4338-8927-8BB4046635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9245F4-B94B-4D3A-9383-336CE4840C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10CBA3-E389-4522-A85C-D7BBC40CDC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38D3DC-59CF-4B3F-8516-9D60F6D69E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43FBB9-95A3-4249-BDC3-5B034440DA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1810101600600604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金融保险销售人员工作报告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汇报人：小无名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销售业绩总览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客户关系管理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产品销售分析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市场拓展与竞争态势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团队协作与个人成长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通过对销售工作的全面梳理和总结，发现存在的问题和不足，提出改进措施，从而提升销售效率。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提升销售效率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通过对销售团队工作情况的了解和分析，为团队管理和优化提供有力支持。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加强团队管理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7667" r="17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通过对市场、客户、竞争对手等方面的深入分析，为公司制定更加科学合理的业务发展战略提供参考。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促进业务发展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462" r="546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时间范围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本报告主要涵盖过去一年的销售工作情况。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空间范围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本报告涉及公司内部销售团队的工作情况，以及与客户、竞争对手等外部因素相关的分析。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内容范围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本报告将围绕销售目标完成情况、销售策略实施效果、客户关系维护、团队建设与培训等方面展开详细阐述。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销售业绩总览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本季度实现总销售额XX万元，较去年同期增长XX%。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销售额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销售渠道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客户满意度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通过线上和线下渠道实现销售，其中线上销售额占比XX%，线下销售额占比XX%。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客户满意度调查显示，整体满意度为XX%，较去年同期提高XX个百分点。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本季度销售业绩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https://d.book118.com/718101016006006047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42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2024-09-28T03:32:59.572</cp:lastPrinted>
  <dcterms:created xsi:type="dcterms:W3CDTF">2024-09-27T19:32:59Z</dcterms:created>
  <dcterms:modified xsi:type="dcterms:W3CDTF">2024-09-27T19:33:01Z</dcterms:modified>
</cp:coreProperties>
</file>