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5CCD9-DCE2-4C91-877D-87A82A2E8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3B4B3-F24B-454F-9C0F-227ED5E6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89E76-D1EE-46DC-8A19-94434A8A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7F2AB-2D58-494B-BA3A-74BE0A04B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CF1AC9-5CA2-4E80-9BE3-FBC2B72C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90D3D1-0129-4650-8576-FC29B1B09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F8227-B8B7-46BF-97CB-874704F0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16B95-6158-4CA7-9EA9-127504149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6EE90-6FB5-470B-B8AC-C96484C1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53BD0-5B74-429A-8429-F9300FB72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05409-9066-4799-A363-163B0CBB5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106705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2024-2026_2027全球数字医疗产业经济发展蓝皮书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rgbClr val="FFFFFF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  <a:ln>
              <a:solidFill>
                <a:srgbClr val="FFFFFF">
                  <a:alpha val="100000"/>
                </a:srgbClr>
              </a:solidFill>
            </a:ln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数字医疗产业概述与发展背景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全球数字医疗市场现状与竞争格局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关键技术创新与应用趋势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行业融合与跨界发展策略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挑战与风险应对策略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数字医疗产业概述与发展背景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69" b="1796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主要领域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包括远程医疗、移动医疗、智慧医疗、医疗大数据、医疗人工智能等。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数字医疗定义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指利用信息技术、通信技术以及多媒体技术等手段，实现医疗信息的采集、传输、处理、存储、分析和应用，从而提高医疗服务效率和质量的一种新型医疗服务模式。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数字医疗定义及主要领域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01" r="1040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随着全球经济的发展和人口老龄化趋势的加剧，各国对医疗服务的需求不断增加，数字医疗产业迎来重要发展机遇。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各国政府纷纷出台相关政策，支持数字医疗产业的发展，如加大财政投入、优化产业环境、推动技术创新等。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全球经济形势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全球经济形势与政策支持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随着人工智能、大数据、云计算等技术的不断发展，数字医疗产业正在经历前所未有的变革。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科技创新不仅改变了医疗服务模式，还推动了数字医疗产业的升级和转型，如智慧医院、互联网医院等新兴业态不断涌现。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产业变革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科技创新驱动下的产业变革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当前，全球数字医疗市场需求旺盛，主要集中在远程医疗、健康管理、医疗大数据等领域。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未来，随着技术的不断进步和应用场景的拓展，数字医疗市场将迎来更加广阔的发展空间，同时竞争也将更加激烈。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市场需求分析及预测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市场预测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全球数字医疗市场现状与竞争格局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全球数字医疗市场规模持续扩大，增长速度显著。随着人口老龄化、慢性病增加以及医疗技术的不断进步，数字医疗市场需求不断增长。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各国政府加大对数字医疗产业的投资和支持力度，推动市场快速发展。同时，社会资本也积极涌入数字医疗领域，加速产业创新和升级。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62" b="1426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  <a:ln w="9525">
              <a:solidFill>
                <a:srgbClr val="D2D2D2">
                  <a:alpha val="100000"/>
                </a:srgb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新冠疫情对全球数字医疗市场产生了深远影响，推动了远程医疗、在线诊疗等数字医疗服务的普及和应用。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美国是全球最大的数字医疗市场之一，拥有众多知名的数字医疗企业和先进的技术研发实力。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欧洲数字医疗市场发展迅速，德国、英国、法国等国家在数字医疗技术创新和应用方面处于领先地位。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亚洲数字医疗市场潜力巨大，中国、印度、日本等国家在数字医疗产业发展方面取得了显著进展。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非洲、拉美等地区数字医疗市场尚处于起步阶段，但随着经济发展和医疗需求的增长，未来市场前景广阔。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2" name="Freeform 12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Freeform 15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18" name="Freeform 18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主要国家与地区市场分布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竞争格局与龙头企业分析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全球数字医疗市场竞争激烈，龙头企业凭借技术创新、品牌优势和市场布局占据领先地位。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跨国企业在全球范围内展开竞争，通过并购、合作等方式拓展市场份额和提升竞争力。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本土企业在国家政策支持和市场需求推动下，不断加大研发投入和市场拓展力度，逐渐崛起成为全球数字医疗市场的重要力量。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9558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43506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623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各国政府加强数字医疗领域的合作与交流，推动全球数字医疗产业的协同发展。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国际组织和非政府组织在数字医疗领域发挥重要作用，促进跨国企业之间的合作与交流。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学术机构和研究机构加强数字医疗技术的研究与合作，推动技术创新和成果转化。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行业协会和企业联盟在数字医疗领域积极开展活动，加强行业自律和规范发展。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974532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1" name="Freeform 11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16" name="Freeform 16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9546708" y="2407068"/>
            <a:ext cx="722974" cy="640809"/>
            <a:chOff x="9546708" y="2407068"/>
            <a:chExt cx="722974" cy="640809"/>
          </a:xfrm>
        </p:grpSpPr>
        <p:sp>
          <p:nvSpPr>
            <p:cNvPr id="20" name="Freeform 20"/>
            <p:cNvSpPr/>
            <p:nvPr/>
          </p:nvSpPr>
          <p:spPr>
            <a:xfrm>
              <a:off x="9705326" y="2562570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9546708" y="2407068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合作与交流机制建设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关键技术创新与应用趋势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智能辅助诊断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机器人手术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AI技术驱动的手术机器人可完成精细、复杂的手术操作，降低人为因素导致的风险。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个性化治疗方案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基于大数据和AI算法，为患者提供个性化、精准的治疗方案。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利用AI技术，对医学影像、病历数据等进行分析，提高诊断准确性和效率。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通过可穿戴设备、移动应用等收集个人健康数据，利用AI技术进行健康风险评估和预测。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9839316" y="2370492"/>
            <a:ext cx="722974" cy="640809"/>
            <a:chOff x="9839316" y="2370492"/>
            <a:chExt cx="722974" cy="640809"/>
          </a:xfrm>
        </p:grpSpPr>
        <p:sp>
          <p:nvSpPr>
            <p:cNvPr id="24" name="Freeform 24"/>
            <p:cNvSpPr/>
            <p:nvPr/>
          </p:nvSpPr>
          <p:spPr>
            <a:xfrm>
              <a:off x="9997934" y="2525994"/>
              <a:ext cx="406673" cy="177835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9839316" y="2370492"/>
              <a:ext cx="722974" cy="640809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lt2">
                  <a:alpha val="100000"/>
                </a:schemeClr>
              </a:solidFill>
              <a:prstDash val="sysDot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人工智能在数字医疗中应用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医疗设备智能化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将物联网技术应用于医疗设备，实现设备间的互联互通和智能化管理。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远程监控与诊疗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借助物联网技术，医生可远程监控患者病情，提供及时的诊疗服务。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药品管理与追溯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利用物联网技术，实现药品生产、流通、使用等环节的全程追溯和管理。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健康管理服务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物联网技术可广泛应用于健康监测、运动健身、营养管理等领域，提供全方位的健康管理服务。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物联网技术推动设备智能化升级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292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3705053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37185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9169412" y="2599767"/>
            <a:ext cx="2150213" cy="2889707"/>
          </a:xfrm>
          <a:prstGeom prst="rect">
            <a:avLst/>
          </a:prstGeom>
          <a:solidFill>
            <a:schemeClr val="accent1">
              <a:alpha val="2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精准诊疗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通过对海量数据的挖掘和分析，为医生提供精准的诊断和治疗建议。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预测性健康管理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基于大数据分析，预测个人或群体的健康风险，提供针对性的干预措施。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临床决策支持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大数据可为医生提供丰富的临床经验和知识库，辅助医生做出更科学的临床决策。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医学研究与创新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大数据为医学研究提供强大的数据支持，推动医学领域的创新和发展。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大数据助力精准诊疗和健康管理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https://d.book118.com/718101067050006033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2024-09-11T07:50:07.592</cp:lastPrinted>
  <dcterms:created xsi:type="dcterms:W3CDTF">2024-09-10T23:50:07Z</dcterms:created>
  <dcterms:modified xsi:type="dcterms:W3CDTF">2024-09-10T23:50:09Z</dcterms:modified>
</cp:coreProperties>
</file>