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7D6D5-66DA-465E-8B77-D2DF612C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1AD5E2-8BC7-45F7-B869-BDA76BFE8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9B97A6-1EA7-436A-B24F-C914F4A5C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A43D8-ECDD-4552-AB3C-20D38AB56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E4E28B-AE7A-421B-B29F-196109CEBD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11A962-A364-4154-ADFB-351B4D3F7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821ADE-DB7A-4CC1-8529-18461A3701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F1DE2E-B4D0-4F2F-94B1-20BF9EAB4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652AC-01A9-4B21-AE31-675F37C95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47931-42B7-423D-B6DC-AF6ADEB12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314AC-A33E-4962-93A6-1DC6A0CC2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0204105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肝癌定位检查护理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肝癌定位检查的重要性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肝癌定位检查的方法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肝癌定位检查前的准备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肝癌定位检查后的护理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肝癌定位检查的未来展望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肝癌定位检查的重要性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早期发现与诊断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通过肝癌定位检查，可以明确肿瘤的位置、大小、数目及与周围组织的毗邻关系。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肝癌早期症状不明显，定位检查有助于发现早期肝癌，提高诊断准确性。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41" r="364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治疗方案选择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根据肝癌定位检查结果，医生可以制定更为精准的治疗方案，包括手术切除、介入治疗、放疗和化疗等。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定位检查有助于判断是否适合进行手术切除，避免不必要的手术创伤。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肝癌定位检查结果可以作为预后评估的依据，帮助医生判断患者的生存期和复发风险。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通过定期复查肝癌定位检查，可以监测肿瘤的变化情况，及时调整治疗方案并评估治疗效果。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肝癌定位检查的方法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无创、无痛、无辐射的肝癌定位检查方法。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超声检查利用高频声波显示肝脏和肿瘤的形态、大小及位置，具有无创、无痛、无辐射等优点，是肝癌定位检查的常用手段之一。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超声检查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445" r="2844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能清晰显示肝脏和肿瘤的形态、大小及位置。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CT检查通过X射线和计算机技术，能清晰显示肝脏和肿瘤的形态、大小及位置，对于肝癌的诊断和定位具有很高的价值。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CT检查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多参数成像，对肿瘤与血管的关系显示更清晰。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MRI检查利用磁场和射频脉冲，能够进行多参数成像，对肿瘤与血管的关系显示更清晰，有助于肝癌的定位诊断。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219" r="2721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MRI检查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542" r="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能清晰显示肝脏血管结构，有助于判断肿瘤是否侵犯血管。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核磁共振血管成像技术能够清晰显示肝脏血管结构，有助于判断肿瘤是否侵犯血管，为肝癌的定位诊断提供重要依据。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核磁共振血管成像技术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https://d.book118.com/718102041054006045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2024-09-25T21:45:13.120</cp:lastPrinted>
  <dcterms:created xsi:type="dcterms:W3CDTF">2024-09-25T13:45:13Z</dcterms:created>
  <dcterms:modified xsi:type="dcterms:W3CDTF">2024-09-25T13:45:14Z</dcterms:modified>
</cp:coreProperties>
</file>