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89116-A076-4AD0-A1A7-8D2BBD04F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80A5A-2524-4CED-9466-C378419F8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A6330-0E40-48F6-BB30-78C6D9B88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86122-2620-4E7D-804F-EE9690BFB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A4F96D-9B60-49F1-AE04-25DBEF7FC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1FC5CB-3924-490A-8AB7-FD6170BA1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22A0D0-A559-4EBE-886A-2237479EB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2CDBD-8BA8-4484-A652-DAFD61239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53C2F-6A0E-4FB8-A338-1A3C722B2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4CBF5-73FC-4B27-8BB2-EAD207C84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21832-C9C5-4A68-BC0E-D0828942B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02135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我的梦想演讲稿范文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CB3600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梦想的起源与内涵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我的梦想：成为一名优秀的教师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实现梦想的路径与计划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梦想实现过程中的挑战与应对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梦想实现后的展望与贡献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姓名、年龄、职业等基本信息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个人特点和经历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对未来的期望和追求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梦想的定义和重要性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我的梦想是什么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为什么选择这个梦想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实现梦想的具体计划和行动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演讲主题：我的梦想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梦想的起源与内涵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个人经历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梦想的起源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社会环境也对我的梦想产生了影响。在当今社会，艺术和文化产业蓬勃发展，为人们提供了更多的机会和平台去追求自己的梦想。这让我更加坚定了自己的艺术梦想。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我的梦想起源于我个人的成长经历。从小，我就对艺术和美有着浓厚的兴趣，喜欢绘画、音乐和文学。这些兴趣逐渐演变成了我追求艺术事业的梦想。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我的梦想是追求美好和创造美。通过艺术，我可以表达自己的情感和思想，传递美的感受，让更多的人感受到艺术的力量和魅力。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实现梦想意味着实现自我价值。通过努力追求梦想，我可以挑战自己，不断超越自我，实现自己的潜力和价值。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梦想的内涵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追求美好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指引方向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激发动力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实现人生价值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梦想与人生目标的关系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梦想为我的人生指明了方向。它是我前进的动力和指引，让我知道自己应该朝着哪个方向努力。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梦想激发了我前进的动力。当我遇到困难或挫折时，是梦想让我坚持不懈，勇往直前。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通过实现梦想，我可以实现自己的人生价值。当我回首往事时，我可以为自己的付出和努力感到自豪和满足。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我的梦想：成为一名优秀的教师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72" r="287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260" r="1926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623" r="296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教育是塑造个人和社会未来的关键因素，通过传授知识、技能和价值观，帮助学生们成为有责任感、创造力和积极贡献的公民。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塑造未来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教育能够消除贫困、减少不平等、促进可持续发展，是推动社会进步和繁荣的重要基石。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启发与激励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在我的成长过程中，我遇到了许多优秀的老师，他们不仅传授知识，更激发了我对学习的热情和好奇心。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教育改变命运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通过教育，我得以开阔视野、拓展思维，获得了更多的机会和可能性，深刻体会到教育对于个人成长和命运改变的重要性。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个人经历与感悟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热爱教育事业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关注学生需求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创新教学方法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如何成为一名优秀的教师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教育是一个不断发展的领域，作为一名优秀的教师，需要保持持续学习的态度，不断更新自己的知识和技能。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对于教育的热情和信念是成为优秀教师的基础，只有真正热爱教育事业，才能投入足够的精力和热情去教书育人。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随着科技的进步和教育理念的发展，优秀的教师需要不断创新教学方法，运用新的技术手段和教学策略，提高教学效果和学生的学习体验。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每个学生都是独特的个体，优秀的教师需要关注学生的需求，了解他们的兴趣、特长和学习方式，提供个性化的教学和支持。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实现梦想的路径与计划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首先，要明确自己的梦想是什么，将梦想转化为具体的、可衡量的目标。这样有助于我们清晰地了解自己想要实现什么，从而有针对性地制定计划。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确定梦想的具体目标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根据目标，制定一份详细的行动计划。包括阶段性目标、时间表、所需的资源和支持等。这有助于我们有条不紊地推进梦想的实现。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制定详细的行动计划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https://d.book118.com/718102135135006042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2024-09-22T06:14:38.692</cp:lastPrinted>
  <dcterms:created xsi:type="dcterms:W3CDTF">2024-09-21T22:14:38Z</dcterms:created>
  <dcterms:modified xsi:type="dcterms:W3CDTF">2024-09-21T22:14:40Z</dcterms:modified>
</cp:coreProperties>
</file>