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EC3F5-3867-42D9-B595-39734DBDD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52E0B-0A0B-4A21-A1AD-0C0B2200C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5DE0D-AB27-4829-BEE2-009F4EA5B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AAF86-335F-414A-BF82-615B945EE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339AB-CDB2-4B5E-B9CA-88A206EE1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119D7-D168-45A1-B031-B2D762E9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20C5F4-52AC-44BA-9098-59ACEA7A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A21BA-ED98-463D-9332-8C9A8E31A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63D8C-0B38-4389-B7E4-31BF3F2F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A508C-3B4E-4B4F-99FC-E54577F65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B0C10-0D26-4471-8223-EE3ABCEC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3142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安全管理办法的安全教育与技能培训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通过安全教育和技能培训，使员工充分认识到安全工作的重要性，增强安全意识，自觉遵守安全规章制度。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预防安全事故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通过培训使员工掌握基本的安全操作技能，提高员工应对突发事件的能力，有效预防和减少安全事故的发生。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促进企业安全文化建设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通过安全教育和技能培训，推动企业安全文化建设，形成人人关心安全、人人参与安全管理的良好氛围。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安全教育和技能培训是企业安全管理的重要组成部分，是提高员工安全素质和安全意识的有效途径。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是企业安全管理的基础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通过专业的安全技能培训，使员工掌握正确的安全操作方法和技能，提高工作效率和安全性。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有助于提高员工安全操作技能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通过安全教育和技能培训，使员工认识到自身在安全工作中的责任和义务，增强安全责任感。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有利于培养员工的安全责任感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通过全员的安全教育和技能培训，提升企业整体的安全管理水平，降低安全事故发生的概率。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有助于提高企业整体安全管理水平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安全教育与技能培训的重要性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强化员工的安全防范意识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教育员工时刻保持警惕，对可能存在的安全隐患有敏锐的洞察力，做到防患于未然。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通过宣传、培训等方式，使员工充分认识到安全的重要性，树立“安全第一”的思想。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提高员工的安全责任感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让员工明白自身在安全生产中的责任和义务，自觉遵守安全规章制度。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掌握企业安全规章制度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让员工熟悉企业的安全规章制度和操作规程，确保在工作中严格遵守。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了解安全标准规范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引导员工学习和掌握相关的安全标准规范，提高安全操作的准确性和规范性。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学习国家安全生产法律法规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使员工了解国家安全生产法律法规的内容和要求，增强法治观念。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总结安全事故的规律和特点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通过对安全事故案例的深入分析，总结事故发生的规律和特点，提高员工对安全事故的预见性和防范能力。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探讨安全事故的应对措施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引导员工思考如何在类似情况下采取有效的应对措施，提高员工的应急处置能力。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分析典型安全事故案例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通过讲解典型的安全事故案例，使员工了解事故发生的经过、原因和教训，引以为戒。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安全案例分析教育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熟练掌握各类设备和工具的安全操作规程，确保按照规范进行操作。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安全操作意识培养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通过模拟操作和实地演练，提高员工的安全操作技能水平。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强化员工的安全操作意识，使其充分认识到安全操作的重要性。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熟悉企业和岗位的应急预案，了解应急处理流程和方法。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708" r="26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0208" r="30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应急预案学习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积极参与应急演练，提高应对突发事件的能力。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应急演练参与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接受应急处理相关知识的培训，如急救、消防等。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应急处理知识培训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正确佩戴和使用各类安全防护用品，如安全帽、安全带等。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负责维护和保养各类安全防护设施，确保其完好有效。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不断提高自身的安全防护意识，做到“三不伤害”（不伤害自己、不伤害他人、不被他人伤害）。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安全防护意识提升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https://d.book118.com/718103142107006036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2024-09-16T03:01:24.289</cp:lastPrinted>
  <dcterms:created xsi:type="dcterms:W3CDTF">2024-09-15T19:01:24Z</dcterms:created>
  <dcterms:modified xsi:type="dcterms:W3CDTF">2024-09-15T19:01:26Z</dcterms:modified>
</cp:coreProperties>
</file>