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28C5D-6678-4055-8B05-66417BF1F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864C-F5CF-4035-A9A9-3056738C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E0857-2759-49F9-B497-578802FF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18F6D-A24D-46E0-803C-CB66F61A5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125D0-C44D-4372-91CC-332C833E8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3281AB-C904-4F83-A6D3-02C346ED6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5726D-60FB-4978-8137-D3822C1C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CB1BA-F6CA-4582-B24C-701F59D5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3A370-C770-46F5-9F93-4ECE2F0E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31152-0E35-4351-AED6-E5F297DF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4C9AC-799F-4E19-A03B-0649C6F7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4052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《智能信息检索》ppt课件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智能信息检索是指利用人工智能技术，实现对大量信息的自动检索和分类，为用户提供高效、准确的信息服务。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自动化、智能化、高效化、个性化。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支持决策和知识创新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智能信息检索能够提供全面、准确的信息，支持用户做出科学、合理的决策，同时促进知识创新。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推动信息化和智能化进程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智能信息检索是信息技术和人工智能发展的重要方向，能够推动信息化和智能化进程。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提高信息获取效率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智能信息检索能够快速、准确地获取所需信息，节省用户的时间和精力。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传统信息检索阶段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以手工检索和卡片检索为主要方式，效率低下。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计算机信息检索阶段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计算机技术开始应用于信息检索领域，出现了第一批搜索引擎。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网络信息检索阶段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互联网的兴起使得信息检索更加便捷，出现了众多商业搜索引擎。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人工智能技术的快速发展，使得信息检索更加智能化、自动化。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信息检索的历史与发展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自然语言处理技术是智能信息检索的关键技术之一，它能够将自然语言文本转化为计算机可理解的格式，从而实现对自然语言文本的自动分析和处理。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自然语言处理技术包括分词、词性标注、句法分析、语义理解等多个方面，通过对自然语言文本进行深入分析，能够提取出其中的实体、关系、情感等信息，为信息检索提供更加精准的结果。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机器学习与人工智能技术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机器学习与人工智能技术是智能信息检索的重要支撑技术，它们能够通过对大量数据的分析和学习，自动提取出有用的特征和模式，从而实现对信息的自动分类、聚类和推荐。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机器学习与人工智能技术包括监督学习、无监督学习、强化学习等多种方法，通过对大量数据进行训练和学习，能够自动构建出高效的信息检索模型，提高信息检索的准确率和效率。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语义网与本体技术是智能信息检索的重要组成部分，它们通过对概念和实体进行语义描述和表示，能够实现信息的语义理解和推理，从而提高信息检索的精度和深度。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语义网与本体技术包括本体构建、语义标注、语义推理等多个方面，通过对概念和实体进行精细化的描述和定义，能够实现信息的语义分析和推理，从而更加准确地理解用户的信息需求。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语义网与本体技术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信息抽取与信息过滤技术是智能信息检索的重要手段之一，它们能够从大量的信息中自动抽取有用的部分，并过滤掉无关的信息，从而实现对信息的有效筛选和处理。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信息抽取与信息过滤技术包括实体抽取、关系抽取、事件抽取、垃圾邮件过滤等技术，通过对信息的深入分析和处理，能够提取出有用的部分并过滤掉无关的信息，从而提供更加精准的信息检索结果。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信息抽取与信息过滤技术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该模块负责从各种来源（如网页、数据库、社交媒体等）收集信息，并进行初步筛选和清洗。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利用合适的算法和数据结构（如倒排索引）建立信息检索的索引，以便快速定位相关信息。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将搜索结果按照相关度排序，并以易于理解的方式展示给用户。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智能信息检索系统通常采用分布式架构，由数据采集、预处理、索引、查询处理和结果展示等模块组成。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对原始数据进行清洗、去重、分类、标签化等操作，使其更适合于后续的索引和查询处理。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对用户查询进行解析、关键词扩展、相关性计算等操作，生成相应的搜索结果。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https://d.book118.com/718104052046006034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2024-09-12T17:03:35.171</cp:lastPrinted>
  <dcterms:created xsi:type="dcterms:W3CDTF">2024-09-12T09:03:35Z</dcterms:created>
  <dcterms:modified xsi:type="dcterms:W3CDTF">2024-09-12T09:03:37Z</dcterms:modified>
</cp:coreProperties>
</file>