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F09D2-A155-464F-8A55-002AF57F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E12A-015A-40F6-AA2C-9E704A4C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01A87-4D44-4CF5-8284-F97C9917C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92D8B-76BB-4942-A712-577DD08E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F9040-6FE7-4E05-A564-524A15BB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C34A8-5DAD-4139-8447-0E793FE6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28675-61EA-4677-821D-8DE0B6DE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FE74E-2775-4AC2-809A-540CF023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F5C04-6054-4B28-AFE0-42DDCB8D4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6DE70-70CA-401C-A5DA-FF37E6C6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4343F-F94C-4F30-A6FD-C7349E98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414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脚手架安全风险防控的应急处置和危险源识别方法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脚手架安全风险概述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危险源识别方法及技巧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应急处置措施制定与实施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危险源监控与预警系统建设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人员培训与演练活动组织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脚手架安全风险概述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45" b="1064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扣件式钢管脚手架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碗扣式钢管脚手架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门式钢管脚手架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悬挑式脚手架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脚手架类型及使用场景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适用于一般性的建筑施工，如砌筑、内外墙装修等。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适用于室内装修、设备安装等轻载作业。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多用于桥梁、隧道、厂房等高大建筑物的施工。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用于高层建筑的外墙施工、装修等。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25" r="20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由于设计、搭设或使用不当，可能导致脚手架整体或部分坍塌，造成人员伤亡和财产损失。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脚手架坍塌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作业人员未系安全带或安全带固定不牢，可能导致从高处坠落，造成伤亡事故。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脚手架上放置的物料或工具掉落，可能砸伤下方人员。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脚手架搭设在高压线下方或附近，可能导致触电事故。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确保脚手架的搭设、使用和拆除符合安全要求，降低事故发生的概率。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提高作业人员的安全意识和操作技能，增强应对突发情况的能力。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如安全网、安全带、安全帽等，减少事故发生时的人员伤亡。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配备安全防护设施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制定应急预案，配备必要的应急救援设备和人员，确保在事故发生时能够迅速响应，降低事故损失。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建立应急救援机制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防控措施与应急处置重要性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危险源识别方法及技巧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进入脚手架作业现场，对搭设和使用过程中的不安全因素进行直观检查。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收集与脚手架相关的设计、施工、验收、使用等文件资料，了解脚手架的基本情况。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现场勘查与资料收集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采用经验判断、类比分析、专家咨询等方法对危险源进行辨识。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根据危险源的性质、特点和可能导致事故的后果，将其分为不同的类别，如高处坠落、坍塌、物体打击等。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采用定性或定量的风险评估方法，对辨识出的危险源进行风险等级评估。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根据评估结果，将危险源划分为不同的风险等级，如高风险、中风险、低风险等。针对不同风险等级的危险源，采取相应的防控措施。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风险等级评估与划分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包括应急指挥部、现场指挥、应急救援队伍等，明确各自职责和任务。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明确应急组织体系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针对不同等级的脚手架安全风险，制定相应的应急响应措施和预案。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包括接警与响应、现场处置、医疗救护、安全防护等方面的流程。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制定应急处置流程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列出应急所需的人员、物资、装备、资金等资源清单。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明确应急资源需求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应急预案编制要求及内容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提前储备必要的应急物资和装备，如安全帽、安全带、安全网、救援绳索等。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建立应急资源库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制定资源调配方案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建立应急联络机制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根据应急处置需要，合理调配内外部应急资源，确保资源及时到位。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与相关单位和部门建立应急联络渠道，确保信息畅通，协调有序。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应急资源准备与调配方案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https://d.book118.com/718104140005006035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2024-09-13T16:44:09.073</cp:lastPrinted>
  <dcterms:created xsi:type="dcterms:W3CDTF">2024-09-13T08:44:09Z</dcterms:created>
  <dcterms:modified xsi:type="dcterms:W3CDTF">2024-09-13T08:44:11Z</dcterms:modified>
</cp:coreProperties>
</file>