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596AD-17A2-4464-A927-D7700E94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66362-5463-4632-9B90-03AF975E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E7BB8-1081-47DF-AB44-F8003874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F9F03-DBCB-4E7C-B733-6FBEC0C3C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7F8A1-0ABC-47A3-999C-944A0C2A9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35526-3E81-46E4-A910-46DE1FDB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D3063-5248-400F-AA34-26CE629C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C680A-328B-4973-9554-B2C4E28E0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3878F-3657-4C08-83D2-42D00FD9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49B5E-E95A-4A9F-8FBB-DE7F20B4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D52F-55EB-4E2D-9EBA-4A30D930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506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数学归纳法的基本概念与应用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数学归纳法证明方法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数学归纳法在数列与级数中的应用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数学归纳法在组合数学中的应用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数学归纳法在算法设计与分析中的应用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数学归纳法是一种证明与自然数有关的数学命题的方法，通过验证基础情况和归纳步骤来证明对所有自然数都成立的命题。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数学归纳法基于以下两个步骤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验证命题在最小自然数（通常是1或0）上成立。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基础步骤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假设命题在某个自然数$k$上成立，证明命题在$k+1$上也成立。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归纳步骤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定义与基本原理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数学归纳法起源于古代数学，随着数学的发展不断完善和系统化。在现代数学中，它已成为证明与自然数有关命题的基本工具之一。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数学归纳法提供了一种有效的证明方法，特别适用于涉及无限序列和自然数性质的命题。它简化了证明过程，使得一些看似复杂的数学问题得以解决。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组合数学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数论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算法分析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概率论与统计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应用领域举例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在算法分析中，数学归纳法可用于分析和证明算法的正确性和复杂性。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数论是研究整数性质的数学分支，数学归纳法在这里用于证明与整数序列和整数函数有关的定理。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在组合数学中，数学归纳法常用于证明与组合对象（如排列、组合、图等）有关的性质。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在概率论与统计中，数学归纳法可用于证明与随机过程和统计量有关的性质。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归纳假设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数学归纳法中的归纳假设是指假设某个命题对于某个正整数$k$成立，由此推导该命题对于$k+1$也成立的过程。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递推关系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在数学归纳法中，递推关系是指由归纳假设推导出下一个正整数$k+1$时命题成立的关系式或逻辑联系。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归纳假设与递推关系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数学归纳法中的初始条件是指证明命题对于最小的正整数（通常是1或0）成立的过程。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边界情况是指除了初始条件外，需要额外考虑的一些特殊情况，以确保数学归纳法的正确应用。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初始条件与边界情况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数学归纳法的归纳步骤包括基础步骤和归纳步骤两部分。基础步骤是证明命题对于最小的正整数成立，归纳步骤则是假设命题对于某个正整数$k$成立，并由此推导命题对于$k+1$也成立。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数学归纳法的结论形式通常可以表述为“对于所有的正整数$n$，命题$P(n)$成立”。其中，$P(n)$表示需要证明的命题。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结论形式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归纳步骤及结论形式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数学归纳法证明方法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77" b="124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归纳假设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归纳步骤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验证数学命题在最小自然数（通常是1或0）上成立。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假设数学命题在某个自然数k上成立。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证明数学命题在k+1上也成立。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第一数学归纳法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假设数学命题对所有小于等于某个自然数k的自然数都成立。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强归纳假设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证明数学命题在k+1上也成立。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第二数学归纳法允许在归纳步骤中使用更多的已知信息。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与第一数学归纳法的区别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第二数学归纳法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从较大的自然数开始，逐步向较小的自然数进行归纳。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验证数学命题在某个较大的自然数N上成立。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证明如果数学命题在k+1上成立，则它在k上也成立。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当正向归纳法难以应用时，可以考虑使用反向数学归纳法。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反向数学归纳法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数学归纳法在数列与级数中的应用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验证n=1时，等式成立。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假设n=k时，等式成立。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证明n=k+1时，等式也成立。通过等差数列的性质和假设，推导出n=k+1时的求和公式。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等差数列求和公式推导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https://d.book118.com/718105067020006033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2024-09-10T23:02:49.151</cp:lastPrinted>
  <dcterms:created xsi:type="dcterms:W3CDTF">2024-09-10T15:02:49Z</dcterms:created>
  <dcterms:modified xsi:type="dcterms:W3CDTF">2024-09-10T15:02:51Z</dcterms:modified>
</cp:coreProperties>
</file>